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283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>
        <p:scale>
          <a:sx n="92" d="100"/>
          <a:sy n="92" d="100"/>
        </p:scale>
        <p:origin x="-12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A506E-1FE7-4AAE-BB65-6E2B558BBDB0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D4FDC-8622-4334-B648-774875960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9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3747DEA-7FA9-475C-B807-E86FE22AF2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7645DE9-8F0D-4CB2-9ADE-F3277D6FC19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AB0ADC-1C9C-4E59-85D7-6ED1919796FC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3318114-54DF-49C5-BF53-87C7BC0AF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1614C18-1A31-4D64-A5F0-F37588A5D425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58E936B-431F-42A0-B6C5-EC2CFFA09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8035FE8-4175-41DC-8A54-9583C4995D85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CFDB99A-76D3-4C3C-BA32-7C324AB42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6007547-11BA-49E2-83F6-D7B40320EB77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CD90B5F-7BD4-488B-8D13-D2A53320B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90E50E4-A575-4D8C-9134-8600EB77CC73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812F6A0-A181-4C73-88E9-21740C316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B7F64DD-80C4-46D5-8BF1-EA5AC6BAF693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3B7A7A-A8A5-448C-8621-A62FA6B7A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E8959F-8CA0-45D0-9BB6-A45A569247D0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9186CF6-DD91-4EF5-914E-DA7F0B8A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08D97E9-2A11-4BAB-B43C-D32CD218868A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00CE7-8E4A-4EDC-A55C-DC11FDE2F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4E8FC27-08C2-4BAA-9721-6000688F0C40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79FD3FC-F315-4125-937F-F22CB7E4A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81673B-027B-4B13-AA73-38B471D5AA4D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F7AF132-2A50-42E4-86CD-194FD525D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B56276-8C3E-4890-A6F1-79A4E8F2C085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4CA1E1D-0631-4BE2-9433-E57A4E802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F768-49E3-4295-8427-2CC3E2156E25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61EE-A8B1-4099-BA99-ACF7C97C1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q8j86OenqM" TargetMode="External"/><Relationship Id="rId2" Type="http://schemas.openxmlformats.org/officeDocument/2006/relationships/hyperlink" Target="https://infokava.com/uk/user/%D0%9C%D0%B0%D1%80%D0%B8%D0%BD%D0%B0+%D0%9A%D0%BE%D1%80%D0%BD%D0%B5%D0%B2%D0%B0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hq8j86Oenq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491029" y="2019423"/>
            <a:ext cx="10232048" cy="4375882"/>
          </a:xfrm>
        </p:spPr>
        <p:txBody>
          <a:bodyPr/>
          <a:lstStyle/>
          <a:p>
            <a:endParaRPr lang="uk-UA" altLang="en-US" dirty="0"/>
          </a:p>
          <a:p>
            <a:r>
              <a:rPr lang="uk-UA" altLang="en-US" sz="6000" b="1" dirty="0" err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гурток</a:t>
            </a:r>
          </a:p>
          <a:p>
            <a:r>
              <a:rPr lang="uk-UA" altLang="en-US" sz="6000" b="1" dirty="0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основного рівня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endParaRPr lang="ru-RU" altLang="en-US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57136" y="0"/>
            <a:ext cx="4279900" cy="2222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Джерела </a:t>
            </a:r>
            <a:r>
              <a:rPr lang="uk-UA" b="1" dirty="0">
                <a:solidFill>
                  <a:srgbClr val="FF0000"/>
                </a:solidFill>
              </a:rPr>
              <a:t>інформації</a:t>
            </a:r>
            <a:r>
              <a:rPr lang="uk-UA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b="1" dirty="0" err="1"/>
              <a:t>Корабель</a:t>
            </a:r>
            <a:r>
              <a:rPr lang="ru-RU" b="1" dirty="0"/>
              <a:t>-перевертень - судно, яке </a:t>
            </a:r>
            <a:r>
              <a:rPr lang="ru-RU" b="1" dirty="0" err="1"/>
              <a:t>змінює</a:t>
            </a:r>
            <a:r>
              <a:rPr lang="ru-RU" b="1" dirty="0"/>
              <a:t> </a:t>
            </a:r>
            <a:r>
              <a:rPr lang="ru-RU" b="1" dirty="0" err="1"/>
              <a:t>положення</a:t>
            </a:r>
            <a:r>
              <a:rPr lang="ru-RU" b="1" dirty="0"/>
              <a:t> у </a:t>
            </a:r>
            <a:r>
              <a:rPr lang="ru-RU" b="1" dirty="0" err="1"/>
              <a:t>морі</a:t>
            </a:r>
            <a:r>
              <a:rPr lang="ru-RU" b="1" dirty="0"/>
              <a:t>. </a:t>
            </a:r>
            <a:r>
              <a:rPr lang="ru-RU" b="1" dirty="0" smtClean="0"/>
              <a:t>ВІДЕО </a:t>
            </a:r>
            <a:r>
              <a:rPr lang="ru-RU" dirty="0" smtClean="0"/>
              <a:t>07 </a:t>
            </a:r>
            <a:r>
              <a:rPr lang="ru-RU" dirty="0"/>
              <a:t>вер </a:t>
            </a:r>
            <a:r>
              <a:rPr lang="ru-RU" dirty="0" smtClean="0"/>
              <a:t>2015 </a:t>
            </a:r>
            <a:r>
              <a:rPr lang="ru-RU" i="1" dirty="0" smtClean="0">
                <a:hlinkClick r:id="rId2"/>
              </a:rPr>
              <a:t>Марина </a:t>
            </a:r>
            <a:r>
              <a:rPr lang="ru-RU" i="1" dirty="0">
                <a:hlinkClick r:id="rId2"/>
              </a:rPr>
              <a:t>Корнева</a:t>
            </a:r>
            <a:endParaRPr lang="ru-RU" dirty="0"/>
          </a:p>
          <a:p>
            <a:pPr marL="0" indent="0">
              <a:buNone/>
            </a:pPr>
            <a:endParaRPr lang="uk-UA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hlinkClick r:id="rId3"/>
              </a:rPr>
              <a:t>https://www.youtube.com/watch?v=hq8j86OenqM</a:t>
            </a:r>
            <a:endParaRPr lang="uk-UA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846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06179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Дякую за увагу!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734" y="1354974"/>
            <a:ext cx="8571422" cy="479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31768"/>
            <a:ext cx="10515600" cy="5545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Корабель-перевертень – судно, яке змінює положення у морі</a:t>
            </a: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1441630025_9aef6b5798b004eceb4d2319cc0a20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154" y="1222489"/>
            <a:ext cx="9540293" cy="489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252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97527"/>
            <a:ext cx="10515600" cy="51794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FLIP (Floating Instrument Platform — «</a:t>
            </a:r>
            <a:r>
              <a:rPr lang="ru-RU" b="1" dirty="0" err="1"/>
              <a:t>Плавуча</a:t>
            </a:r>
            <a:r>
              <a:rPr lang="ru-RU" b="1" dirty="0"/>
              <a:t> </a:t>
            </a:r>
            <a:r>
              <a:rPr lang="ru-RU" b="1" dirty="0" err="1"/>
              <a:t>інструментальна</a:t>
            </a:r>
            <a:r>
              <a:rPr lang="ru-RU" b="1" dirty="0"/>
              <a:t> платформа») — </a:t>
            </a:r>
            <a:r>
              <a:rPr lang="ru-RU" b="1" dirty="0" err="1"/>
              <a:t>дивне</a:t>
            </a:r>
            <a:r>
              <a:rPr lang="ru-RU" b="1" dirty="0"/>
              <a:t> судно, </a:t>
            </a:r>
            <a:r>
              <a:rPr lang="ru-RU" b="1" dirty="0" err="1"/>
              <a:t>здатне</a:t>
            </a:r>
            <a:r>
              <a:rPr lang="ru-RU" b="1" dirty="0"/>
              <a:t> </a:t>
            </a:r>
            <a:r>
              <a:rPr lang="ru-RU" b="1" dirty="0" err="1"/>
              <a:t>знаходитися</a:t>
            </a:r>
            <a:r>
              <a:rPr lang="ru-RU" b="1" dirty="0"/>
              <a:t> на </a:t>
            </a:r>
            <a:r>
              <a:rPr lang="ru-RU" b="1" dirty="0" err="1"/>
              <a:t>воді</a:t>
            </a:r>
            <a:r>
              <a:rPr lang="ru-RU" b="1" dirty="0"/>
              <a:t> як в горизонтальному, так і у вертикальному </a:t>
            </a:r>
            <a:r>
              <a:rPr lang="ru-RU" b="1" dirty="0" err="1"/>
              <a:t>положенні</a:t>
            </a:r>
            <a:r>
              <a:rPr lang="ru-RU" b="1" dirty="0"/>
              <a:t>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Дослідницький</a:t>
            </a:r>
            <a:r>
              <a:rPr lang="ru-RU" dirty="0"/>
              <a:t> </a:t>
            </a:r>
            <a:r>
              <a:rPr lang="ru-RU" dirty="0" err="1"/>
              <a:t>корабель</a:t>
            </a:r>
            <a:r>
              <a:rPr lang="ru-RU" dirty="0"/>
              <a:t>, </a:t>
            </a:r>
            <a:r>
              <a:rPr lang="ru-RU" dirty="0" err="1"/>
              <a:t>розроблений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вченими</a:t>
            </a:r>
            <a:r>
              <a:rPr lang="ru-RU" dirty="0"/>
              <a:t> з </a:t>
            </a:r>
            <a:r>
              <a:rPr lang="ru-RU" dirty="0" err="1"/>
              <a:t>американського</a:t>
            </a:r>
            <a:r>
              <a:rPr lang="ru-RU" dirty="0"/>
              <a:t> </a:t>
            </a:r>
            <a:r>
              <a:rPr lang="ru-RU" dirty="0" err="1"/>
              <a:t>Інституту</a:t>
            </a:r>
            <a:r>
              <a:rPr lang="ru-RU" dirty="0"/>
              <a:t> </a:t>
            </a:r>
            <a:r>
              <a:rPr lang="ru-RU" dirty="0" err="1"/>
              <a:t>океанографії</a:t>
            </a:r>
            <a:r>
              <a:rPr lang="ru-RU" dirty="0"/>
              <a:t> </a:t>
            </a:r>
            <a:r>
              <a:rPr lang="ru-RU" dirty="0" err="1"/>
              <a:t>Скріппса</a:t>
            </a:r>
            <a:r>
              <a:rPr lang="ru-RU" dirty="0"/>
              <a:t> і </a:t>
            </a:r>
            <a:r>
              <a:rPr lang="ru-RU" dirty="0" err="1"/>
              <a:t>побудований</a:t>
            </a:r>
            <a:r>
              <a:rPr lang="ru-RU" dirty="0"/>
              <a:t> в 1962 </a:t>
            </a:r>
            <a:r>
              <a:rPr lang="ru-RU" dirty="0" err="1"/>
              <a:t>році</a:t>
            </a:r>
            <a:r>
              <a:rPr lang="ru-RU" dirty="0"/>
              <a:t>,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подив</a:t>
            </a:r>
            <a:r>
              <a:rPr lang="ru-RU" dirty="0"/>
              <a:t> і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півстоліття</a:t>
            </a:r>
            <a:r>
              <a:rPr lang="ru-RU" dirty="0"/>
              <a:t>. Як судно </a:t>
            </a:r>
            <a:r>
              <a:rPr lang="ru-RU" dirty="0" err="1"/>
              <a:t>довжиною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100 м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нахилятися</a:t>
            </a:r>
            <a:r>
              <a:rPr lang="ru-RU" dirty="0"/>
              <a:t> на 90 </a:t>
            </a:r>
            <a:r>
              <a:rPr lang="ru-RU" dirty="0" err="1"/>
              <a:t>градусів</a:t>
            </a:r>
            <a:r>
              <a:rPr lang="ru-RU" dirty="0"/>
              <a:t>?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Єдиний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корабель-перевертиш</a:t>
            </a:r>
            <a:r>
              <a:rPr lang="ru-RU" dirty="0"/>
              <a:t> </a:t>
            </a:r>
            <a:r>
              <a:rPr lang="en-US" dirty="0"/>
              <a:t>FLIP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розроблений</a:t>
            </a:r>
            <a:r>
              <a:rPr lang="ru-RU" dirty="0"/>
              <a:t> для </a:t>
            </a:r>
            <a:r>
              <a:rPr lang="ru-RU" dirty="0" err="1"/>
              <a:t>акустичних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океану, але зараз </a:t>
            </a:r>
            <a:r>
              <a:rPr lang="ru-RU" dirty="0" err="1"/>
              <a:t>він</a:t>
            </a:r>
            <a:r>
              <a:rPr lang="ru-RU" dirty="0"/>
              <a:t> став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багатопрофільним</a:t>
            </a:r>
            <a:r>
              <a:rPr lang="ru-RU" dirty="0"/>
              <a:t>: з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вивчаються</a:t>
            </a:r>
            <a:r>
              <a:rPr lang="ru-RU" dirty="0"/>
              <a:t> </a:t>
            </a:r>
            <a:r>
              <a:rPr lang="ru-RU" dirty="0" err="1"/>
              <a:t>штормові</a:t>
            </a:r>
            <a:r>
              <a:rPr lang="ru-RU" dirty="0"/>
              <a:t> і </a:t>
            </a:r>
            <a:r>
              <a:rPr lang="ru-RU" dirty="0" err="1"/>
              <a:t>сейсмічні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, </a:t>
            </a:r>
            <a:r>
              <a:rPr lang="ru-RU" dirty="0" err="1"/>
              <a:t>збираються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про </a:t>
            </a:r>
            <a:r>
              <a:rPr lang="ru-RU" dirty="0" err="1"/>
              <a:t>температури</a:t>
            </a:r>
            <a:r>
              <a:rPr lang="ru-RU" dirty="0"/>
              <a:t>, </a:t>
            </a:r>
            <a:r>
              <a:rPr lang="ru-RU" dirty="0" err="1"/>
              <a:t>щільності</a:t>
            </a:r>
            <a:r>
              <a:rPr lang="ru-RU" dirty="0"/>
              <a:t> і </a:t>
            </a:r>
            <a:r>
              <a:rPr lang="ru-RU" dirty="0" err="1"/>
              <a:t>циркуляції</a:t>
            </a:r>
            <a:r>
              <a:rPr lang="ru-RU" dirty="0"/>
              <a:t> води 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1788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06087"/>
            <a:ext cx="10515600" cy="527087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У судна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двигуна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шум </a:t>
            </a:r>
            <a:r>
              <a:rPr lang="ru-RU" dirty="0" err="1"/>
              <a:t>заважав</a:t>
            </a:r>
            <a:r>
              <a:rPr lang="ru-RU" dirty="0"/>
              <a:t> </a:t>
            </a:r>
            <a:r>
              <a:rPr lang="ru-RU" dirty="0" err="1"/>
              <a:t>би</a:t>
            </a:r>
            <a:r>
              <a:rPr lang="ru-RU" dirty="0"/>
              <a:t> </a:t>
            </a:r>
            <a:r>
              <a:rPr lang="ru-RU" dirty="0" err="1"/>
              <a:t>слухати</a:t>
            </a:r>
            <a:r>
              <a:rPr lang="ru-RU" dirty="0"/>
              <a:t> звуки океану, в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підслуховувати</a:t>
            </a:r>
            <a:r>
              <a:rPr lang="ru-RU" dirty="0"/>
              <a:t> «</a:t>
            </a:r>
            <a:r>
              <a:rPr lang="ru-RU" dirty="0" err="1"/>
              <a:t>розмови</a:t>
            </a:r>
            <a:r>
              <a:rPr lang="ru-RU" dirty="0"/>
              <a:t>» </a:t>
            </a:r>
            <a:r>
              <a:rPr lang="ru-RU" dirty="0" err="1"/>
              <a:t>морських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. Тому </a:t>
            </a:r>
            <a:r>
              <a:rPr lang="ru-RU" dirty="0" err="1"/>
              <a:t>корабель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подорожує</a:t>
            </a:r>
            <a:r>
              <a:rPr lang="ru-RU" dirty="0"/>
              <a:t> на </a:t>
            </a:r>
            <a:r>
              <a:rPr lang="ru-RU" dirty="0" err="1"/>
              <a:t>буксирі</a:t>
            </a:r>
            <a:r>
              <a:rPr lang="ru-RU" dirty="0"/>
              <a:t>: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привозять</a:t>
            </a:r>
            <a:r>
              <a:rPr lang="ru-RU" dirty="0"/>
              <a:t> в </a:t>
            </a:r>
            <a:r>
              <a:rPr lang="ru-RU" dirty="0" err="1"/>
              <a:t>потрібне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, і </a:t>
            </a:r>
            <a:r>
              <a:rPr lang="ru-RU" dirty="0" err="1"/>
              <a:t>вже</a:t>
            </a:r>
            <a:r>
              <a:rPr lang="ru-RU" dirty="0"/>
              <a:t> там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приймає</a:t>
            </a:r>
            <a:r>
              <a:rPr lang="ru-RU" dirty="0"/>
              <a:t> </a:t>
            </a:r>
            <a:r>
              <a:rPr lang="ru-RU" dirty="0" err="1"/>
              <a:t>вертикальне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і </a:t>
            </a:r>
            <a:r>
              <a:rPr lang="ru-RU" dirty="0" err="1"/>
              <a:t>приступає</a:t>
            </a:r>
            <a:r>
              <a:rPr lang="ru-RU" dirty="0"/>
              <a:t> до </a:t>
            </a:r>
            <a:r>
              <a:rPr lang="ru-RU" dirty="0" err="1"/>
              <a:t>роботи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en-US" dirty="0"/>
              <a:t>Flip </a:t>
            </a:r>
            <a:r>
              <a:rPr lang="ru-RU" dirty="0"/>
              <a:t>в </a:t>
            </a:r>
            <a:r>
              <a:rPr lang="ru-RU" dirty="0" err="1"/>
              <a:t>перекладі</a:t>
            </a:r>
            <a:r>
              <a:rPr lang="ru-RU" dirty="0"/>
              <a:t> з </a:t>
            </a:r>
            <a:r>
              <a:rPr lang="ru-RU" dirty="0" err="1"/>
              <a:t>англійської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 «сальто», «переворот»,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стати судна — «</a:t>
            </a:r>
            <a:r>
              <a:rPr lang="ru-RU" dirty="0" err="1"/>
              <a:t>зухвалий</a:t>
            </a:r>
            <a:r>
              <a:rPr lang="ru-RU" dirty="0"/>
              <a:t>». Разом з кораблем </a:t>
            </a:r>
            <a:r>
              <a:rPr lang="ru-RU" dirty="0" err="1"/>
              <a:t>змінюють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і люди на борту: коли </a:t>
            </a:r>
            <a:r>
              <a:rPr lang="ru-RU" dirty="0" err="1"/>
              <a:t>хвіст</a:t>
            </a:r>
            <a:r>
              <a:rPr lang="ru-RU" dirty="0"/>
              <a:t> — 91 м </a:t>
            </a:r>
            <a:r>
              <a:rPr lang="ru-RU" dirty="0" err="1"/>
              <a:t>нежилої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 — </a:t>
            </a:r>
            <a:r>
              <a:rPr lang="ru-RU" dirty="0" err="1"/>
              <a:t>йде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воду, команда 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на </a:t>
            </a:r>
            <a:r>
              <a:rPr lang="ru-RU" dirty="0" err="1"/>
              <a:t>носі</a:t>
            </a:r>
            <a:r>
              <a:rPr lang="ru-RU" dirty="0"/>
              <a:t> і </a:t>
            </a:r>
            <a:r>
              <a:rPr lang="ru-RU" dirty="0" err="1"/>
              <a:t>спостерігає</a:t>
            </a:r>
            <a:r>
              <a:rPr lang="ru-RU" dirty="0"/>
              <a:t> за </a:t>
            </a:r>
            <a:r>
              <a:rPr lang="ru-RU" dirty="0" err="1"/>
              <a:t>зануренням</a:t>
            </a:r>
            <a:r>
              <a:rPr lang="ru-RU" dirty="0"/>
              <a:t>. Над водою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верхня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палуби </a:t>
            </a:r>
            <a:r>
              <a:rPr lang="ru-RU" dirty="0" err="1"/>
              <a:t>довжиною</a:t>
            </a:r>
            <a:r>
              <a:rPr lang="ru-RU" dirty="0"/>
              <a:t> 17 м і шириною 7,9 м.</a:t>
            </a:r>
          </a:p>
        </p:txBody>
      </p:sp>
    </p:spTree>
    <p:extLst>
      <p:ext uri="{BB962C8B-B14F-4D97-AF65-F5344CB8AC3E}">
        <p14:creationId xmlns:p14="http://schemas.microsoft.com/office/powerpoint/2010/main" val="1849797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441630022_30ce1b05b3bb4c3c925ba4ed773933d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257" y="931025"/>
            <a:ext cx="7225147" cy="527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83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5716"/>
            <a:ext cx="10515600" cy="5121247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Всередині</a:t>
            </a:r>
            <a:r>
              <a:rPr lang="ru-RU" dirty="0" smtClean="0"/>
              <a:t> </a:t>
            </a:r>
            <a:r>
              <a:rPr lang="ru-RU" dirty="0" err="1"/>
              <a:t>робочих</a:t>
            </a:r>
            <a:r>
              <a:rPr lang="ru-RU" dirty="0"/>
              <a:t> і </a:t>
            </a:r>
            <a:r>
              <a:rPr lang="ru-RU" dirty="0" err="1"/>
              <a:t>житлових</a:t>
            </a:r>
            <a:r>
              <a:rPr lang="ru-RU" dirty="0"/>
              <a:t> </a:t>
            </a:r>
            <a:r>
              <a:rPr lang="ru-RU" dirty="0" err="1"/>
              <a:t>приміщень</a:t>
            </a:r>
            <a:r>
              <a:rPr lang="ru-RU" dirty="0"/>
              <a:t> на </a:t>
            </a:r>
            <a:r>
              <a:rPr lang="ru-RU" dirty="0" err="1"/>
              <a:t>носі</a:t>
            </a:r>
            <a:r>
              <a:rPr lang="ru-RU" dirty="0"/>
              <a:t> корабля все </a:t>
            </a:r>
            <a:r>
              <a:rPr lang="ru-RU" dirty="0" err="1"/>
              <a:t>підлаштовується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нове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.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дублюються</a:t>
            </a:r>
            <a:r>
              <a:rPr lang="ru-RU" dirty="0"/>
              <a:t> на </a:t>
            </a:r>
            <a:r>
              <a:rPr lang="ru-RU" dirty="0" err="1"/>
              <a:t>стінах</a:t>
            </a:r>
            <a:r>
              <a:rPr lang="ru-RU" dirty="0"/>
              <a:t> —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раковини</a:t>
            </a:r>
            <a:r>
              <a:rPr lang="ru-RU" dirty="0"/>
              <a:t>. А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переставляються</a:t>
            </a:r>
            <a:r>
              <a:rPr lang="ru-RU" dirty="0"/>
              <a:t> —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ліжка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опинилися</a:t>
            </a:r>
            <a:r>
              <a:rPr lang="ru-RU" dirty="0"/>
              <a:t> на </a:t>
            </a:r>
            <a:r>
              <a:rPr lang="ru-RU" dirty="0" err="1"/>
              <a:t>стіні</a:t>
            </a:r>
            <a:r>
              <a:rPr lang="ru-RU" dirty="0"/>
              <a:t>, члени </a:t>
            </a:r>
            <a:r>
              <a:rPr lang="ru-RU" dirty="0" err="1"/>
              <a:t>команди</a:t>
            </a:r>
            <a:r>
              <a:rPr lang="ru-RU" dirty="0"/>
              <a:t> </a:t>
            </a:r>
            <a:r>
              <a:rPr lang="ru-RU" dirty="0" err="1"/>
              <a:t>опускають</a:t>
            </a:r>
            <a:r>
              <a:rPr lang="ru-RU" dirty="0"/>
              <a:t> на </a:t>
            </a:r>
            <a:r>
              <a:rPr lang="ru-RU" dirty="0" err="1"/>
              <a:t>підлогу</a:t>
            </a:r>
            <a:r>
              <a:rPr lang="ru-RU" dirty="0"/>
              <a:t>, а </a:t>
            </a:r>
            <a:r>
              <a:rPr lang="ru-RU" dirty="0" err="1"/>
              <a:t>спеціально</a:t>
            </a:r>
            <a:r>
              <a:rPr lang="ru-RU" dirty="0"/>
              <a:t> </a:t>
            </a:r>
            <a:r>
              <a:rPr lang="ru-RU" dirty="0" err="1"/>
              <a:t>сконструйовані</a:t>
            </a:r>
            <a:r>
              <a:rPr lang="ru-RU" dirty="0"/>
              <a:t> </a:t>
            </a:r>
            <a:r>
              <a:rPr lang="ru-RU" dirty="0" err="1"/>
              <a:t>унітази</a:t>
            </a:r>
            <a:r>
              <a:rPr lang="ru-RU" dirty="0"/>
              <a:t> </a:t>
            </a:r>
            <a:r>
              <a:rPr lang="ru-RU" dirty="0" err="1"/>
              <a:t>розгортають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потрібним</a:t>
            </a:r>
            <a:r>
              <a:rPr lang="ru-RU" dirty="0"/>
              <a:t> кутом. Для людей «сальто» корабля не </a:t>
            </a:r>
            <a:r>
              <a:rPr lang="ru-RU" dirty="0" err="1"/>
              <a:t>створює</a:t>
            </a:r>
            <a:r>
              <a:rPr lang="ru-RU" dirty="0"/>
              <a:t> великих </a:t>
            </a:r>
            <a:r>
              <a:rPr lang="ru-RU" dirty="0" err="1"/>
              <a:t>труднощів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повільно</a:t>
            </a:r>
            <a:r>
              <a:rPr lang="ru-RU" dirty="0"/>
              <a:t>: кут в 90 </a:t>
            </a:r>
            <a:r>
              <a:rPr lang="ru-RU" dirty="0" err="1"/>
              <a:t>градусів</a:t>
            </a:r>
            <a:r>
              <a:rPr lang="ru-RU" dirty="0"/>
              <a:t> </a:t>
            </a:r>
            <a:r>
              <a:rPr lang="ru-RU" dirty="0" err="1"/>
              <a:t>долається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за </a:t>
            </a:r>
            <a:r>
              <a:rPr lang="ru-RU" dirty="0" err="1"/>
              <a:t>півгодини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Про те, як </a:t>
            </a:r>
            <a:r>
              <a:rPr lang="ru-RU" dirty="0" err="1"/>
              <a:t>технічно</a:t>
            </a:r>
            <a:r>
              <a:rPr lang="ru-RU" dirty="0"/>
              <a:t> </a:t>
            </a:r>
            <a:r>
              <a:rPr lang="ru-RU" dirty="0" err="1"/>
              <a:t>влаштований</a:t>
            </a:r>
            <a:r>
              <a:rPr lang="ru-RU" dirty="0"/>
              <a:t> </a:t>
            </a:r>
            <a:r>
              <a:rPr lang="ru-RU" dirty="0" err="1"/>
              <a:t>корабель</a:t>
            </a:r>
            <a:r>
              <a:rPr lang="ru-RU" dirty="0"/>
              <a:t>-перевертень і як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змінює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з горизонтального у </a:t>
            </a:r>
            <a:r>
              <a:rPr lang="ru-RU" dirty="0" err="1"/>
              <a:t>вертикальне</a:t>
            </a:r>
            <a:r>
              <a:rPr lang="ru-RU" dirty="0"/>
              <a:t> і назад, </a:t>
            </a:r>
            <a:r>
              <a:rPr lang="ru-RU" dirty="0" err="1"/>
              <a:t>розповідає</a:t>
            </a:r>
            <a:r>
              <a:rPr lang="ru-RU" dirty="0"/>
              <a:t> </a:t>
            </a:r>
            <a:r>
              <a:rPr lang="ru-RU" dirty="0" err="1"/>
              <a:t>фахівець</a:t>
            </a:r>
            <a:r>
              <a:rPr lang="ru-RU" dirty="0"/>
              <a:t> з </a:t>
            </a:r>
            <a:r>
              <a:rPr lang="ru-RU" dirty="0" err="1"/>
              <a:t>Інституту</a:t>
            </a:r>
            <a:r>
              <a:rPr lang="ru-RU" dirty="0"/>
              <a:t> </a:t>
            </a:r>
            <a:r>
              <a:rPr lang="ru-RU" dirty="0" err="1"/>
              <a:t>океанографії</a:t>
            </a:r>
            <a:r>
              <a:rPr lang="ru-RU" dirty="0"/>
              <a:t> </a:t>
            </a:r>
            <a:r>
              <a:rPr lang="ru-RU" dirty="0" err="1"/>
              <a:t>Скріппса</a:t>
            </a:r>
            <a:r>
              <a:rPr lang="ru-RU" dirty="0"/>
              <a:t>, де і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розроблено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інженерне</a:t>
            </a:r>
            <a:r>
              <a:rPr lang="ru-RU" dirty="0"/>
              <a:t> диво.</a:t>
            </a:r>
          </a:p>
        </p:txBody>
      </p:sp>
    </p:spTree>
    <p:extLst>
      <p:ext uri="{BB962C8B-B14F-4D97-AF65-F5344CB8AC3E}">
        <p14:creationId xmlns:p14="http://schemas.microsoft.com/office/powerpoint/2010/main" val="1369469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39338"/>
            <a:ext cx="10515600" cy="52376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                         </a:t>
            </a:r>
            <a:r>
              <a:rPr lang="ru-RU" b="1" dirty="0" err="1" smtClean="0"/>
              <a:t>Капітан</a:t>
            </a:r>
            <a:r>
              <a:rPr lang="ru-RU" b="1" dirty="0" smtClean="0"/>
              <a:t> </a:t>
            </a:r>
            <a:r>
              <a:rPr lang="ru-RU" b="1" dirty="0"/>
              <a:t>ВМС США у </a:t>
            </a:r>
            <a:r>
              <a:rPr lang="ru-RU" b="1" dirty="0" err="1"/>
              <a:t>відставці</a:t>
            </a:r>
            <a:r>
              <a:rPr lang="ru-RU" b="1" dirty="0"/>
              <a:t> </a:t>
            </a:r>
            <a:r>
              <a:rPr lang="ru-RU" b="1" dirty="0" err="1"/>
              <a:t>Вільям</a:t>
            </a:r>
            <a:r>
              <a:rPr lang="ru-RU" b="1" dirty="0"/>
              <a:t> А. </a:t>
            </a:r>
            <a:r>
              <a:rPr lang="ru-RU" b="1" dirty="0" err="1"/>
              <a:t>Гейнс</a:t>
            </a:r>
            <a:r>
              <a:rPr lang="ru-RU" b="1" dirty="0"/>
              <a:t>, менеджер </a:t>
            </a:r>
            <a:r>
              <a:rPr lang="ru-RU" b="1" dirty="0" smtClean="0"/>
              <a:t> 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</a:t>
            </a:r>
            <a:r>
              <a:rPr lang="ru-RU" b="1" dirty="0" err="1" smtClean="0"/>
              <a:t>програми</a:t>
            </a:r>
            <a:r>
              <a:rPr lang="ru-RU" b="1" dirty="0" smtClean="0"/>
              <a:t> </a:t>
            </a:r>
            <a:r>
              <a:rPr lang="en-US" b="1" dirty="0"/>
              <a:t>FLIP, </a:t>
            </a:r>
            <a:r>
              <a:rPr lang="ru-RU" b="1" dirty="0" err="1"/>
              <a:t>морська</a:t>
            </a:r>
            <a:r>
              <a:rPr lang="ru-RU" b="1" dirty="0"/>
              <a:t> </a:t>
            </a:r>
            <a:r>
              <a:rPr lang="ru-RU" b="1" dirty="0" err="1"/>
              <a:t>фізична</a:t>
            </a:r>
            <a:r>
              <a:rPr lang="ru-RU" b="1" dirty="0"/>
              <a:t> </a:t>
            </a:r>
            <a:r>
              <a:rPr lang="ru-RU" b="1" dirty="0" err="1"/>
              <a:t>лабораторія</a:t>
            </a:r>
            <a:r>
              <a:rPr lang="ru-RU" b="1" dirty="0"/>
              <a:t> </a:t>
            </a:r>
            <a:r>
              <a:rPr lang="ru-RU" b="1" dirty="0" err="1"/>
              <a:t>Інституту</a:t>
            </a:r>
            <a:r>
              <a:rPr lang="ru-RU" b="1" dirty="0"/>
              <a:t>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</a:t>
            </a:r>
            <a:r>
              <a:rPr lang="ru-RU" b="1" dirty="0" err="1" smtClean="0"/>
              <a:t>океанографії</a:t>
            </a:r>
            <a:r>
              <a:rPr lang="ru-RU" b="1" dirty="0" smtClean="0"/>
              <a:t> </a:t>
            </a:r>
            <a:r>
              <a:rPr lang="ru-RU" b="1" dirty="0" err="1"/>
              <a:t>Скріппса</a:t>
            </a:r>
            <a:r>
              <a:rPr lang="ru-RU" b="1" dirty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r>
              <a:rPr lang="ru-RU" i="1" dirty="0" err="1" smtClean="0"/>
              <a:t>Говорячи</a:t>
            </a:r>
            <a:r>
              <a:rPr lang="ru-RU" i="1" dirty="0" smtClean="0"/>
              <a:t> </a:t>
            </a:r>
            <a:r>
              <a:rPr lang="ru-RU" i="1" dirty="0"/>
              <a:t>простою </a:t>
            </a:r>
            <a:r>
              <a:rPr lang="ru-RU" i="1" dirty="0" err="1"/>
              <a:t>мовою</a:t>
            </a:r>
            <a:r>
              <a:rPr lang="ru-RU" i="1" dirty="0"/>
              <a:t>, </a:t>
            </a:r>
            <a:r>
              <a:rPr lang="en-US" i="1" dirty="0"/>
              <a:t>FLIP </a:t>
            </a:r>
            <a:r>
              <a:rPr lang="ru-RU" i="1" dirty="0" err="1"/>
              <a:t>переміщається</a:t>
            </a:r>
            <a:r>
              <a:rPr lang="ru-RU" i="1" dirty="0"/>
              <a:t> з горизонтального </a:t>
            </a:r>
            <a:r>
              <a:rPr lang="ru-RU" i="1" dirty="0" err="1"/>
              <a:t>положення</a:t>
            </a:r>
            <a:r>
              <a:rPr lang="ru-RU" i="1" dirty="0"/>
              <a:t> у </a:t>
            </a:r>
            <a:r>
              <a:rPr lang="ru-RU" i="1" dirty="0" err="1"/>
              <a:t>вертикальне</a:t>
            </a:r>
            <a:r>
              <a:rPr lang="ru-RU" i="1" dirty="0"/>
              <a:t> по </a:t>
            </a:r>
            <a:r>
              <a:rPr lang="ru-RU" i="1" dirty="0" err="1"/>
              <a:t>мірі</a:t>
            </a:r>
            <a:r>
              <a:rPr lang="ru-RU" i="1" dirty="0"/>
              <a:t> того, як </a:t>
            </a:r>
            <a:r>
              <a:rPr lang="ru-RU" i="1" dirty="0" err="1"/>
              <a:t>баластні</a:t>
            </a:r>
            <a:r>
              <a:rPr lang="ru-RU" i="1" dirty="0"/>
              <a:t> </a:t>
            </a:r>
            <a:r>
              <a:rPr lang="ru-RU" i="1" dirty="0" err="1"/>
              <a:t>цистерни</a:t>
            </a:r>
            <a:r>
              <a:rPr lang="ru-RU" i="1" dirty="0"/>
              <a:t> (</a:t>
            </a:r>
            <a:r>
              <a:rPr lang="ru-RU" i="1" dirty="0" err="1"/>
              <a:t>тобто</a:t>
            </a:r>
            <a:r>
              <a:rPr lang="ru-RU" i="1" dirty="0"/>
              <a:t> </a:t>
            </a:r>
            <a:r>
              <a:rPr lang="ru-RU" i="1" dirty="0" err="1"/>
              <a:t>резервуари</a:t>
            </a:r>
            <a:r>
              <a:rPr lang="ru-RU" i="1" dirty="0"/>
              <a:t>) </a:t>
            </a:r>
            <a:r>
              <a:rPr lang="ru-RU" i="1" dirty="0" err="1"/>
              <a:t>заповнюються</a:t>
            </a:r>
            <a:r>
              <a:rPr lang="ru-RU" i="1" dirty="0"/>
              <a:t> </a:t>
            </a:r>
            <a:r>
              <a:rPr lang="ru-RU" i="1" dirty="0" err="1"/>
              <a:t>морською</a:t>
            </a:r>
            <a:r>
              <a:rPr lang="ru-RU" i="1" dirty="0"/>
              <a:t> водою, і </a:t>
            </a:r>
            <a:r>
              <a:rPr lang="ru-RU" i="1" dirty="0" err="1"/>
              <a:t>повертається</a:t>
            </a:r>
            <a:r>
              <a:rPr lang="ru-RU" i="1" dirty="0"/>
              <a:t> назад в </a:t>
            </a:r>
            <a:r>
              <a:rPr lang="ru-RU" i="1" dirty="0" err="1"/>
              <a:t>горизонтальне</a:t>
            </a:r>
            <a:r>
              <a:rPr lang="ru-RU" i="1" dirty="0"/>
              <a:t>, коли вода </a:t>
            </a:r>
            <a:r>
              <a:rPr lang="ru-RU" i="1" dirty="0" err="1"/>
              <a:t>виштовхується</a:t>
            </a:r>
            <a:r>
              <a:rPr lang="ru-RU" i="1" dirty="0"/>
              <a:t> </a:t>
            </a:r>
            <a:r>
              <a:rPr lang="ru-RU" i="1" dirty="0" err="1"/>
              <a:t>звідти</a:t>
            </a:r>
            <a:r>
              <a:rPr lang="ru-RU" i="1" dirty="0"/>
              <a:t> </a:t>
            </a:r>
            <a:r>
              <a:rPr lang="ru-RU" i="1" dirty="0" err="1"/>
              <a:t>повітрям</a:t>
            </a:r>
            <a:r>
              <a:rPr lang="ru-RU" i="1" dirty="0"/>
              <a:t> </a:t>
            </a:r>
            <a:r>
              <a:rPr lang="ru-RU" i="1" dirty="0" err="1"/>
              <a:t>під</a:t>
            </a:r>
            <a:r>
              <a:rPr lang="ru-RU" i="1" dirty="0"/>
              <a:t> </a:t>
            </a:r>
            <a:r>
              <a:rPr lang="ru-RU" i="1" dirty="0" err="1"/>
              <a:t>високим</a:t>
            </a:r>
            <a:r>
              <a:rPr lang="ru-RU" i="1" dirty="0"/>
              <a:t> </a:t>
            </a:r>
            <a:r>
              <a:rPr lang="ru-RU" i="1" dirty="0" err="1"/>
              <a:t>тиском</a:t>
            </a:r>
            <a:r>
              <a:rPr lang="ru-RU" i="1" dirty="0"/>
              <a:t>.</a:t>
            </a:r>
            <a:br>
              <a:rPr lang="ru-RU" i="1" dirty="0"/>
            </a:br>
            <a:r>
              <a:rPr lang="en-US" i="1" dirty="0"/>
              <a:t>FLIP </a:t>
            </a:r>
            <a:r>
              <a:rPr lang="ru-RU" i="1" dirty="0" err="1"/>
              <a:t>має</a:t>
            </a:r>
            <a:r>
              <a:rPr lang="ru-RU" i="1" dirty="0"/>
              <a:t> </a:t>
            </a:r>
            <a:r>
              <a:rPr lang="ru-RU" i="1" dirty="0" err="1"/>
              <a:t>міцний</a:t>
            </a:r>
            <a:r>
              <a:rPr lang="ru-RU" i="1" dirty="0"/>
              <a:t> корпус з </a:t>
            </a:r>
            <a:r>
              <a:rPr lang="ru-RU" i="1" dirty="0" err="1"/>
              <a:t>циліндричних</a:t>
            </a:r>
            <a:r>
              <a:rPr lang="ru-RU" i="1" dirty="0"/>
              <a:t> </a:t>
            </a:r>
            <a:r>
              <a:rPr lang="ru-RU" i="1" dirty="0" err="1"/>
              <a:t>секцій</a:t>
            </a:r>
            <a:r>
              <a:rPr lang="ru-RU" i="1" dirty="0"/>
              <a:t>, </a:t>
            </a:r>
            <a:r>
              <a:rPr lang="ru-RU" i="1" dirty="0" err="1"/>
              <a:t>кормова</a:t>
            </a:r>
            <a:r>
              <a:rPr lang="ru-RU" i="1" dirty="0"/>
              <a:t> </a:t>
            </a:r>
            <a:r>
              <a:rPr lang="ru-RU" i="1" dirty="0" err="1"/>
              <a:t>частина</a:t>
            </a:r>
            <a:r>
              <a:rPr lang="ru-RU" i="1" dirty="0"/>
              <a:t> </a:t>
            </a:r>
            <a:r>
              <a:rPr lang="ru-RU" i="1" dirty="0" err="1"/>
              <a:t>довжиною</a:t>
            </a:r>
            <a:r>
              <a:rPr lang="ru-RU" i="1" dirty="0"/>
              <a:t> в 312 </a:t>
            </a:r>
            <a:r>
              <a:rPr lang="ru-RU" i="1" dirty="0" err="1"/>
              <a:t>футів</a:t>
            </a:r>
            <a:r>
              <a:rPr lang="ru-RU" i="1" dirty="0"/>
              <a:t> (95 м) </a:t>
            </a:r>
            <a:r>
              <a:rPr lang="ru-RU" i="1" dirty="0" err="1"/>
              <a:t>являє</a:t>
            </a:r>
            <a:r>
              <a:rPr lang="ru-RU" i="1" dirty="0"/>
              <a:t> собою </a:t>
            </a:r>
            <a:r>
              <a:rPr lang="ru-RU" i="1" dirty="0" err="1"/>
              <a:t>вісім</a:t>
            </a:r>
            <a:r>
              <a:rPr lang="ru-RU" i="1" dirty="0"/>
              <a:t> </a:t>
            </a:r>
            <a:r>
              <a:rPr lang="ru-RU" i="1" dirty="0" err="1"/>
              <a:t>баластних</a:t>
            </a:r>
            <a:r>
              <a:rPr lang="ru-RU" i="1" dirty="0"/>
              <a:t> цистерн, в </a:t>
            </a:r>
            <a:r>
              <a:rPr lang="ru-RU" i="1" dirty="0" err="1"/>
              <a:t>які</a:t>
            </a:r>
            <a:r>
              <a:rPr lang="ru-RU" i="1" dirty="0"/>
              <a:t> </a:t>
            </a:r>
            <a:r>
              <a:rPr lang="ru-RU" i="1" dirty="0" err="1"/>
              <a:t>може</a:t>
            </a:r>
            <a:r>
              <a:rPr lang="ru-RU" i="1" dirty="0"/>
              <a:t> </a:t>
            </a:r>
            <a:r>
              <a:rPr lang="ru-RU" i="1" dirty="0" err="1"/>
              <a:t>надходити</a:t>
            </a:r>
            <a:r>
              <a:rPr lang="ru-RU" i="1" dirty="0"/>
              <a:t> вода. Судно </a:t>
            </a:r>
            <a:r>
              <a:rPr lang="ru-RU" i="1" dirty="0" err="1"/>
              <a:t>змінює</a:t>
            </a:r>
            <a:r>
              <a:rPr lang="ru-RU" i="1" dirty="0"/>
              <a:t> </a:t>
            </a:r>
            <a:r>
              <a:rPr lang="ru-RU" i="1" dirty="0" err="1"/>
              <a:t>горизонтальне</a:t>
            </a:r>
            <a:r>
              <a:rPr lang="ru-RU" i="1" dirty="0"/>
              <a:t> </a:t>
            </a:r>
            <a:r>
              <a:rPr lang="ru-RU" i="1" dirty="0" err="1"/>
              <a:t>положення</a:t>
            </a:r>
            <a:r>
              <a:rPr lang="ru-RU" i="1" dirty="0"/>
              <a:t> на </a:t>
            </a:r>
            <a:r>
              <a:rPr lang="ru-RU" i="1" dirty="0" err="1"/>
              <a:t>вертикальне</a:t>
            </a:r>
            <a:r>
              <a:rPr lang="ru-RU" i="1" dirty="0"/>
              <a:t> шляхом </a:t>
            </a:r>
            <a:r>
              <a:rPr lang="ru-RU" i="1" dirty="0" err="1"/>
              <a:t>повного</a:t>
            </a:r>
            <a:r>
              <a:rPr lang="ru-RU" i="1" dirty="0"/>
              <a:t>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часткового</a:t>
            </a:r>
            <a:r>
              <a:rPr lang="ru-RU" i="1" dirty="0"/>
              <a:t> </a:t>
            </a:r>
            <a:r>
              <a:rPr lang="ru-RU" i="1" dirty="0" err="1"/>
              <a:t>заповнення</a:t>
            </a:r>
            <a:r>
              <a:rPr lang="ru-RU" i="1" dirty="0"/>
              <a:t> цистерн </a:t>
            </a:r>
            <a:r>
              <a:rPr lang="ru-RU" i="1" dirty="0" err="1"/>
              <a:t>морською</a:t>
            </a:r>
            <a:r>
              <a:rPr lang="ru-RU" i="1" dirty="0"/>
              <a:t> водою. </a:t>
            </a:r>
            <a:r>
              <a:rPr lang="ru-RU" i="1" dirty="0" err="1"/>
              <a:t>Кожна</a:t>
            </a:r>
            <a:r>
              <a:rPr lang="ru-RU" i="1" dirty="0"/>
              <a:t> </a:t>
            </a:r>
            <a:r>
              <a:rPr lang="ru-RU" i="1" dirty="0" err="1"/>
              <a:t>баластна</a:t>
            </a:r>
            <a:r>
              <a:rPr lang="ru-RU" i="1" dirty="0"/>
              <a:t> цистерна </a:t>
            </a:r>
            <a:r>
              <a:rPr lang="ru-RU" i="1" dirty="0" err="1"/>
              <a:t>забезпечена</a:t>
            </a:r>
            <a:r>
              <a:rPr lang="ru-RU" i="1" dirty="0"/>
              <a:t> </a:t>
            </a:r>
            <a:r>
              <a:rPr lang="ru-RU" i="1" dirty="0" err="1"/>
              <a:t>спеціальною</a:t>
            </a:r>
            <a:r>
              <a:rPr lang="ru-RU" i="1" dirty="0"/>
              <a:t> системою труб, </a:t>
            </a:r>
            <a:r>
              <a:rPr lang="ru-RU" i="1" dirty="0" err="1"/>
              <a:t>які</a:t>
            </a:r>
            <a:r>
              <a:rPr lang="ru-RU" i="1" dirty="0"/>
              <a:t> </a:t>
            </a:r>
            <a:r>
              <a:rPr lang="ru-RU" i="1" dirty="0" err="1"/>
              <a:t>йдуть</a:t>
            </a:r>
            <a:r>
              <a:rPr lang="ru-RU" i="1" dirty="0"/>
              <a:t> </a:t>
            </a:r>
            <a:r>
              <a:rPr lang="ru-RU" i="1" dirty="0" err="1"/>
              <a:t>від</a:t>
            </a:r>
            <a:r>
              <a:rPr lang="ru-RU" i="1" dirty="0"/>
              <a:t> верху </a:t>
            </a:r>
            <a:r>
              <a:rPr lang="ru-RU" i="1" dirty="0" err="1"/>
              <a:t>цистерни</a:t>
            </a:r>
            <a:r>
              <a:rPr lang="ru-RU" i="1" dirty="0"/>
              <a:t> до </a:t>
            </a:r>
            <a:r>
              <a:rPr lang="ru-RU" i="1" dirty="0" err="1"/>
              <a:t>колонці</a:t>
            </a:r>
            <a:r>
              <a:rPr lang="ru-RU" i="1" dirty="0"/>
              <a:t> </a:t>
            </a:r>
            <a:r>
              <a:rPr lang="ru-RU" i="1" dirty="0" err="1"/>
              <a:t>маніпуляторів</a:t>
            </a:r>
            <a:r>
              <a:rPr lang="ru-RU" i="1" dirty="0"/>
              <a:t> </a:t>
            </a:r>
            <a:r>
              <a:rPr lang="ru-RU" i="1" dirty="0" err="1"/>
              <a:t>управління</a:t>
            </a:r>
            <a:r>
              <a:rPr lang="ru-RU" i="1" dirty="0"/>
              <a:t> клапанами </a:t>
            </a:r>
            <a:r>
              <a:rPr lang="ru-RU" i="1" dirty="0" err="1"/>
              <a:t>вентиляції</a:t>
            </a:r>
            <a:r>
              <a:rPr lang="ru-RU" i="1" dirty="0"/>
              <a:t> цистерн в машинному </a:t>
            </a:r>
            <a:r>
              <a:rPr lang="ru-RU" i="1" dirty="0" err="1"/>
              <a:t>відділенні</a:t>
            </a:r>
            <a:r>
              <a:rPr lang="ru-RU" i="1" dirty="0" smtClean="0"/>
              <a:t>. </a:t>
            </a:r>
            <a:endParaRPr lang="ru-RU" dirty="0"/>
          </a:p>
        </p:txBody>
      </p:sp>
      <p:pic>
        <p:nvPicPr>
          <p:cNvPr id="3074" name="Picture 2" descr="C:\Users\User\Desktop\1441630125_89383f524cfebe02052658479b768e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79" y="863572"/>
            <a:ext cx="1573443" cy="157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982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73084"/>
            <a:ext cx="10515600" cy="54038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 err="1" smtClean="0"/>
              <a:t>виходить</a:t>
            </a:r>
            <a:r>
              <a:rPr lang="ru-RU" i="1" dirty="0" smtClean="0"/>
              <a:t> </a:t>
            </a:r>
            <a:r>
              <a:rPr lang="ru-RU" i="1" dirty="0" err="1"/>
              <a:t>повітря</a:t>
            </a:r>
            <a:r>
              <a:rPr lang="ru-RU" i="1" dirty="0"/>
              <a:t>, </a:t>
            </a:r>
            <a:r>
              <a:rPr lang="ru-RU" i="1" dirty="0" err="1"/>
              <a:t>після</a:t>
            </a:r>
            <a:r>
              <a:rPr lang="ru-RU" i="1" dirty="0"/>
              <a:t> </a:t>
            </a:r>
            <a:r>
              <a:rPr lang="ru-RU" i="1" dirty="0" err="1"/>
              <a:t>чого</a:t>
            </a:r>
            <a:r>
              <a:rPr lang="ru-RU" i="1" dirty="0"/>
              <a:t> вони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частково</a:t>
            </a:r>
            <a:r>
              <a:rPr lang="ru-RU" i="1" dirty="0"/>
              <a:t>, </a:t>
            </a:r>
            <a:r>
              <a:rPr lang="ru-RU" i="1" dirty="0" err="1"/>
              <a:t>чи</a:t>
            </a:r>
            <a:r>
              <a:rPr lang="ru-RU" i="1" dirty="0"/>
              <a:t> </a:t>
            </a:r>
            <a:r>
              <a:rPr lang="ru-RU" i="1" dirty="0" err="1"/>
              <a:t>повністю</a:t>
            </a:r>
            <a:r>
              <a:rPr lang="ru-RU" i="1" dirty="0"/>
              <a:t> </a:t>
            </a:r>
            <a:r>
              <a:rPr lang="ru-RU" i="1" dirty="0" err="1"/>
              <a:t>заповнюються</a:t>
            </a:r>
            <a:r>
              <a:rPr lang="ru-RU" i="1" dirty="0"/>
              <a:t> </a:t>
            </a:r>
            <a:r>
              <a:rPr lang="ru-RU" i="1" dirty="0" err="1"/>
              <a:t>морською</a:t>
            </a:r>
            <a:r>
              <a:rPr lang="ru-RU" i="1" dirty="0"/>
              <a:t> водою. В </a:t>
            </a:r>
            <a:r>
              <a:rPr lang="ru-RU" i="1" dirty="0" err="1"/>
              <a:t>процесі</a:t>
            </a:r>
            <a:r>
              <a:rPr lang="ru-RU" i="1" dirty="0"/>
              <a:t> </a:t>
            </a:r>
            <a:r>
              <a:rPr lang="ru-RU" i="1" dirty="0" err="1"/>
              <a:t>наповнення</a:t>
            </a:r>
            <a:r>
              <a:rPr lang="ru-RU" i="1" dirty="0"/>
              <a:t> цистерн водою FLIP </a:t>
            </a:r>
            <a:r>
              <a:rPr lang="ru-RU" i="1" dirty="0" err="1"/>
              <a:t>змінює</a:t>
            </a:r>
            <a:r>
              <a:rPr lang="ru-RU" i="1" dirty="0"/>
              <a:t> </a:t>
            </a:r>
            <a:r>
              <a:rPr lang="ru-RU" i="1" dirty="0" err="1"/>
              <a:t>своє</a:t>
            </a:r>
            <a:r>
              <a:rPr lang="ru-RU" i="1" dirty="0"/>
              <a:t> </a:t>
            </a:r>
            <a:r>
              <a:rPr lang="ru-RU" i="1" dirty="0" err="1"/>
              <a:t>положення</a:t>
            </a:r>
            <a:r>
              <a:rPr lang="ru-RU" i="1" dirty="0"/>
              <a:t> в </a:t>
            </a:r>
            <a:r>
              <a:rPr lang="ru-RU" i="1" dirty="0" err="1"/>
              <a:t>просторі</a:t>
            </a:r>
            <a:r>
              <a:rPr lang="ru-RU" i="1" dirty="0"/>
              <a:t> і 300-футова корми </a:t>
            </a:r>
            <a:r>
              <a:rPr lang="ru-RU" i="1" dirty="0" err="1"/>
              <a:t>опиняється</a:t>
            </a:r>
            <a:r>
              <a:rPr lang="ru-RU" i="1" dirty="0"/>
              <a:t> </a:t>
            </a:r>
            <a:r>
              <a:rPr lang="ru-RU" i="1" dirty="0" err="1"/>
              <a:t>під</a:t>
            </a:r>
            <a:r>
              <a:rPr lang="ru-RU" i="1" dirty="0"/>
              <a:t> водою. </a:t>
            </a:r>
            <a:r>
              <a:rPr lang="ru-RU" i="1" dirty="0" err="1"/>
              <a:t>Це</a:t>
            </a:r>
            <a:r>
              <a:rPr lang="ru-RU" i="1" dirty="0"/>
              <a:t> </a:t>
            </a:r>
            <a:r>
              <a:rPr lang="ru-RU" i="1" dirty="0" err="1"/>
              <a:t>займає</a:t>
            </a:r>
            <a:r>
              <a:rPr lang="ru-RU" i="1" dirty="0"/>
              <a:t> </a:t>
            </a:r>
            <a:r>
              <a:rPr lang="ru-RU" i="1" dirty="0" err="1"/>
              <a:t>близько</a:t>
            </a:r>
            <a:r>
              <a:rPr lang="ru-RU" i="1" dirty="0"/>
              <a:t> 25 </a:t>
            </a:r>
            <a:r>
              <a:rPr lang="ru-RU" i="1" dirty="0" err="1"/>
              <a:t>хвилин</a:t>
            </a:r>
            <a:r>
              <a:rPr lang="ru-RU" i="1" dirty="0"/>
              <a:t>.</a:t>
            </a:r>
            <a:br>
              <a:rPr lang="ru-RU" i="1" dirty="0"/>
            </a:br>
            <a:r>
              <a:rPr lang="ru-RU" i="1" dirty="0"/>
              <a:t>FLIP </a:t>
            </a:r>
            <a:r>
              <a:rPr lang="ru-RU" i="1" dirty="0" err="1"/>
              <a:t>повертається</a:t>
            </a:r>
            <a:r>
              <a:rPr lang="ru-RU" i="1" dirty="0"/>
              <a:t> з вертикального </a:t>
            </a:r>
            <a:r>
              <a:rPr lang="ru-RU" i="1" dirty="0" err="1"/>
              <a:t>положення</a:t>
            </a:r>
            <a:r>
              <a:rPr lang="ru-RU" i="1" dirty="0"/>
              <a:t> назад в </a:t>
            </a:r>
            <a:r>
              <a:rPr lang="ru-RU" i="1" dirty="0" err="1"/>
              <a:t>горизонтальне</a:t>
            </a:r>
            <a:r>
              <a:rPr lang="ru-RU" i="1" dirty="0"/>
              <a:t> за </a:t>
            </a:r>
            <a:r>
              <a:rPr lang="ru-RU" i="1" dirty="0" err="1"/>
              <a:t>допомогою</a:t>
            </a:r>
            <a:r>
              <a:rPr lang="ru-RU" i="1" dirty="0"/>
              <a:t> стиснутого </a:t>
            </a:r>
            <a:r>
              <a:rPr lang="ru-RU" i="1" dirty="0" err="1"/>
              <a:t>повітря</a:t>
            </a:r>
            <a:r>
              <a:rPr lang="ru-RU" i="1" dirty="0"/>
              <a:t> при </a:t>
            </a:r>
            <a:r>
              <a:rPr lang="ru-RU" i="1" dirty="0" err="1"/>
              <a:t>тиску</a:t>
            </a:r>
            <a:r>
              <a:rPr lang="ru-RU" i="1" dirty="0"/>
              <a:t> </a:t>
            </a:r>
            <a:r>
              <a:rPr lang="ru-RU" i="1" dirty="0" err="1"/>
              <a:t>рівному</a:t>
            </a:r>
            <a:r>
              <a:rPr lang="ru-RU" i="1" dirty="0"/>
              <a:t> 25 </a:t>
            </a:r>
            <a:r>
              <a:rPr lang="ru-RU" i="1" dirty="0" err="1"/>
              <a:t>фунтів</a:t>
            </a:r>
            <a:r>
              <a:rPr lang="ru-RU" i="1" dirty="0"/>
              <a:t> на </a:t>
            </a:r>
            <a:r>
              <a:rPr lang="ru-RU" i="1" dirty="0" err="1"/>
              <a:t>квадратний</a:t>
            </a:r>
            <a:r>
              <a:rPr lang="ru-RU" i="1" dirty="0"/>
              <a:t> дюйм. </a:t>
            </a:r>
            <a:r>
              <a:rPr lang="ru-RU" i="1" dirty="0" err="1"/>
              <a:t>Стиснене</a:t>
            </a:r>
            <a:r>
              <a:rPr lang="ru-RU" i="1" dirty="0"/>
              <a:t> </a:t>
            </a:r>
            <a:r>
              <a:rPr lang="ru-RU" i="1" dirty="0" err="1"/>
              <a:t>повітря</a:t>
            </a:r>
            <a:r>
              <a:rPr lang="ru-RU" i="1" dirty="0"/>
              <a:t> </a:t>
            </a:r>
            <a:r>
              <a:rPr lang="ru-RU" i="1" dirty="0" err="1"/>
              <a:t>знаходиться</a:t>
            </a:r>
            <a:r>
              <a:rPr lang="ru-RU" i="1" dirty="0"/>
              <a:t> у великих </a:t>
            </a:r>
            <a:r>
              <a:rPr lang="ru-RU" i="1" dirty="0" err="1"/>
              <a:t>балонах</a:t>
            </a:r>
            <a:r>
              <a:rPr lang="ru-RU" i="1" dirty="0"/>
              <a:t> </a:t>
            </a:r>
            <a:r>
              <a:rPr lang="ru-RU" i="1" dirty="0" err="1"/>
              <a:t>всередині</a:t>
            </a:r>
            <a:r>
              <a:rPr lang="ru-RU" i="1" dirty="0"/>
              <a:t> </a:t>
            </a:r>
            <a:r>
              <a:rPr lang="ru-RU" i="1" dirty="0" err="1"/>
              <a:t>баластних</a:t>
            </a:r>
            <a:r>
              <a:rPr lang="ru-RU" i="1" dirty="0"/>
              <a:t> цистерн: система труб, через яку </a:t>
            </a:r>
            <a:r>
              <a:rPr lang="ru-RU" i="1" dirty="0" err="1"/>
              <a:t>він</a:t>
            </a:r>
            <a:r>
              <a:rPr lang="ru-RU" i="1" dirty="0"/>
              <a:t> </a:t>
            </a:r>
            <a:r>
              <a:rPr lang="ru-RU" i="1" dirty="0" err="1"/>
              <a:t>надходить</a:t>
            </a:r>
            <a:r>
              <a:rPr lang="ru-RU" i="1" dirty="0"/>
              <a:t>, </a:t>
            </a:r>
            <a:r>
              <a:rPr lang="ru-RU" i="1" dirty="0" err="1"/>
              <a:t>йде</a:t>
            </a:r>
            <a:r>
              <a:rPr lang="ru-RU" i="1" dirty="0"/>
              <a:t> 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балонів</a:t>
            </a:r>
            <a:r>
              <a:rPr lang="ru-RU" i="1" dirty="0"/>
              <a:t> до </a:t>
            </a:r>
            <a:r>
              <a:rPr lang="ru-RU" i="1" dirty="0" err="1"/>
              <a:t>системи</a:t>
            </a:r>
            <a:r>
              <a:rPr lang="ru-RU" i="1" dirty="0"/>
              <a:t> </a:t>
            </a:r>
            <a:r>
              <a:rPr lang="ru-RU" i="1" dirty="0" err="1"/>
              <a:t>розподілу</a:t>
            </a:r>
            <a:r>
              <a:rPr lang="ru-RU" i="1" dirty="0"/>
              <a:t> </a:t>
            </a:r>
            <a:r>
              <a:rPr lang="ru-RU" i="1" dirty="0" err="1"/>
              <a:t>повітря</a:t>
            </a:r>
            <a:r>
              <a:rPr lang="ru-RU" i="1" dirty="0"/>
              <a:t> в машинному </a:t>
            </a:r>
            <a:r>
              <a:rPr lang="ru-RU" i="1" dirty="0" err="1"/>
              <a:t>відділенні</a:t>
            </a:r>
            <a:r>
              <a:rPr lang="ru-RU" i="1" dirty="0"/>
              <a:t> і </a:t>
            </a:r>
            <a:r>
              <a:rPr lang="ru-RU" i="1" dirty="0" err="1"/>
              <a:t>далі</a:t>
            </a:r>
            <a:r>
              <a:rPr lang="ru-RU" i="1" dirty="0"/>
              <a:t> в </a:t>
            </a:r>
            <a:r>
              <a:rPr lang="ru-RU" i="1" dirty="0" err="1"/>
              <a:t>самі</a:t>
            </a:r>
            <a:r>
              <a:rPr lang="ru-RU" i="1" dirty="0"/>
              <a:t> </a:t>
            </a:r>
            <a:r>
              <a:rPr lang="ru-RU" i="1" dirty="0" err="1"/>
              <a:t>баластні</a:t>
            </a:r>
            <a:r>
              <a:rPr lang="ru-RU" i="1" dirty="0"/>
              <a:t> </a:t>
            </a:r>
            <a:r>
              <a:rPr lang="ru-RU" i="1" dirty="0" err="1"/>
              <a:t>цистерни</a:t>
            </a:r>
            <a:r>
              <a:rPr lang="ru-RU" i="1" dirty="0"/>
              <a:t>. </a:t>
            </a:r>
            <a:r>
              <a:rPr lang="ru-RU" i="1" dirty="0" err="1"/>
              <a:t>Стиснене</a:t>
            </a:r>
            <a:r>
              <a:rPr lang="ru-RU" i="1" dirty="0"/>
              <a:t> </a:t>
            </a:r>
            <a:r>
              <a:rPr lang="ru-RU" i="1" dirty="0" err="1"/>
              <a:t>повітря</a:t>
            </a:r>
            <a:r>
              <a:rPr lang="ru-RU" i="1" dirty="0"/>
              <a:t> </a:t>
            </a:r>
            <a:r>
              <a:rPr lang="ru-RU" i="1" dirty="0" err="1"/>
              <a:t>витісняє</a:t>
            </a:r>
            <a:r>
              <a:rPr lang="ru-RU" i="1" dirty="0"/>
              <a:t> </a:t>
            </a:r>
            <a:r>
              <a:rPr lang="ru-RU" i="1" dirty="0" err="1"/>
              <a:t>морську</a:t>
            </a:r>
            <a:r>
              <a:rPr lang="ru-RU" i="1" dirty="0"/>
              <a:t> воду з </a:t>
            </a:r>
            <a:r>
              <a:rPr lang="ru-RU" i="1" dirty="0" err="1"/>
              <a:t>баластних</a:t>
            </a:r>
            <a:r>
              <a:rPr lang="ru-RU" i="1" dirty="0"/>
              <a:t> цистерн і </a:t>
            </a:r>
            <a:r>
              <a:rPr lang="ru-RU" i="1" dirty="0" err="1"/>
              <a:t>знову</a:t>
            </a:r>
            <a:r>
              <a:rPr lang="ru-RU" i="1" dirty="0"/>
              <a:t> </a:t>
            </a:r>
            <a:r>
              <a:rPr lang="ru-RU" i="1" dirty="0" err="1"/>
              <a:t>змінює</a:t>
            </a:r>
            <a:r>
              <a:rPr lang="ru-RU" i="1" dirty="0"/>
              <a:t> </a:t>
            </a:r>
            <a:r>
              <a:rPr lang="ru-RU" i="1" dirty="0" err="1"/>
              <a:t>положення</a:t>
            </a:r>
            <a:r>
              <a:rPr lang="ru-RU" i="1" dirty="0"/>
              <a:t> судна, </a:t>
            </a:r>
            <a:r>
              <a:rPr lang="ru-RU" i="1" dirty="0" err="1"/>
              <a:t>повертаючи</a:t>
            </a:r>
            <a:r>
              <a:rPr lang="ru-RU" i="1" dirty="0"/>
              <a:t> корму назад на </a:t>
            </a:r>
            <a:r>
              <a:rPr lang="ru-RU" i="1" dirty="0" err="1"/>
              <a:t>поверхню</a:t>
            </a:r>
            <a:r>
              <a:rPr lang="ru-RU" i="1" dirty="0"/>
              <a:t>. </a:t>
            </a:r>
            <a:r>
              <a:rPr lang="ru-RU" i="1" dirty="0" err="1"/>
              <a:t>Це</a:t>
            </a:r>
            <a:r>
              <a:rPr lang="ru-RU" i="1" dirty="0"/>
              <a:t> точно так само </a:t>
            </a:r>
            <a:r>
              <a:rPr lang="ru-RU" i="1" dirty="0" err="1"/>
              <a:t>займає</a:t>
            </a:r>
            <a:r>
              <a:rPr lang="ru-RU" i="1" dirty="0"/>
              <a:t> </a:t>
            </a:r>
            <a:r>
              <a:rPr lang="ru-RU" i="1" dirty="0" err="1"/>
              <a:t>близько</a:t>
            </a:r>
            <a:r>
              <a:rPr lang="ru-RU" i="1" dirty="0"/>
              <a:t> 25 </a:t>
            </a:r>
            <a:r>
              <a:rPr lang="ru-RU" i="1" dirty="0" err="1"/>
              <a:t>хвилин</a:t>
            </a:r>
            <a:r>
              <a:rPr lang="ru-RU" i="1" dirty="0" smtClean="0"/>
              <a:t>.</a:t>
            </a:r>
            <a:r>
              <a:rPr lang="ru-RU" i="1" dirty="0"/>
              <a:t> Коли </a:t>
            </a:r>
            <a:r>
              <a:rPr lang="ru-RU" i="1" dirty="0" err="1"/>
              <a:t>клапани</a:t>
            </a:r>
            <a:r>
              <a:rPr lang="ru-RU" i="1" dirty="0"/>
              <a:t> </a:t>
            </a:r>
            <a:r>
              <a:rPr lang="ru-RU" i="1" dirty="0" err="1"/>
              <a:t>відкриваються</a:t>
            </a:r>
            <a:r>
              <a:rPr lang="ru-RU" i="1" dirty="0"/>
              <a:t>, з </a:t>
            </a:r>
            <a:r>
              <a:rPr lang="ru-RU" i="1" dirty="0" err="1"/>
              <a:t>баластних</a:t>
            </a:r>
            <a:r>
              <a:rPr lang="ru-RU" i="1" dirty="0"/>
              <a:t> цистерн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69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9956"/>
            <a:ext cx="10515600" cy="5487007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Як </a:t>
            </a:r>
            <a:r>
              <a:rPr lang="uk-UA" dirty="0" err="1" smtClean="0"/>
              <a:t>корабль-перевертень</a:t>
            </a:r>
            <a:r>
              <a:rPr lang="uk-UA" dirty="0" smtClean="0"/>
              <a:t> змінює положення у морі можна подивитися за посиланням: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hlinkClick r:id="rId2"/>
              </a:rPr>
              <a:t>https://</a:t>
            </a:r>
            <a:r>
              <a:rPr lang="en-US" b="1" dirty="0" smtClean="0">
                <a:solidFill>
                  <a:srgbClr val="FF0000"/>
                </a:solidFill>
                <a:hlinkClick r:id="rId2"/>
              </a:rPr>
              <a:t>www.youtube.com/watch?v=hq8j86OenqM</a:t>
            </a:r>
            <a:endParaRPr lang="uk-UA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553" y="2209858"/>
            <a:ext cx="7563976" cy="425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359190"/>
      </p:ext>
    </p:extLst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380</Words>
  <Application>Microsoft Office PowerPoint</Application>
  <PresentationFormat>Произвольный</PresentationFormat>
  <Paragraphs>26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Офисная 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50</cp:revision>
  <dcterms:created xsi:type="dcterms:W3CDTF">2020-05-07T09:46:48Z</dcterms:created>
  <dcterms:modified xsi:type="dcterms:W3CDTF">2022-12-05T11:44:41Z</dcterms:modified>
</cp:coreProperties>
</file>