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51" r:id="rId3"/>
    <p:sldId id="353" r:id="rId4"/>
    <p:sldId id="354" r:id="rId5"/>
    <p:sldId id="355" r:id="rId6"/>
    <p:sldId id="356" r:id="rId7"/>
    <p:sldId id="358" r:id="rId8"/>
    <p:sldId id="359" r:id="rId9"/>
    <p:sldId id="361" r:id="rId10"/>
    <p:sldId id="360" r:id="rId11"/>
    <p:sldId id="3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.ua/3000/3150/33186/" TargetMode="External"/><Relationship Id="rId2" Type="http://schemas.openxmlformats.org/officeDocument/2006/relationships/hyperlink" Target="https://uk.wikipedia.org/wiki/%D0%93%D0%B0%D0%B9-%D0%9D%D0%B8%D0%B6%D0%BD%D0%B8%D0%BA_%D0%9F%D0%B0%D0%B2%D0%BB%D0%BE_%D0%9F%D0%B0%D0%B2%D0%BB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1%81%D0%B5%D1%81%D0%B2%D1%96%D1%82_(%D0%B6%D1%83%D1%80%D0%BD%D0%B0%D0%BB)" TargetMode="External"/><Relationship Id="rId5" Type="http://schemas.openxmlformats.org/officeDocument/2006/relationships/hyperlink" Target="http://www.vsesvit-journal.com/index.php?option=com_content&amp;task=view&amp;id=453&amp;Itemid=41" TargetMode="External"/><Relationship Id="rId4" Type="http://schemas.openxmlformats.org/officeDocument/2006/relationships/hyperlink" Target="https://uk.wikipedia.org/wiki/%D0%A8%D1%80%D0%B0%D0%BC%D1%87%D0%B5%D0%BD%D0%BA%D0%BE_%D0%A1%D0%B2%D1%8F%D1%82%D0%BE%D1%81%D0%BB%D0%B0%D0%B2_%D0%9E%D0%BB%D0%B5%D0%BA%D1%81%D0%B0%D0%BD%D0%B4%D1%80%D0%BE%D0%B2%D0%B8%D1%8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627797" y="2019423"/>
            <a:ext cx="11095280" cy="4375882"/>
          </a:xfrm>
        </p:spPr>
        <p:txBody>
          <a:bodyPr>
            <a:normAutofit fontScale="92500" lnSpcReduction="20000"/>
          </a:bodyPr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рівня.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Військово-морський прапор України.</a:t>
            </a:r>
          </a:p>
          <a:p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Частина 4</a:t>
            </a:r>
            <a:r>
              <a:rPr lang="uk-UA" altLang="en-US" sz="6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8355"/>
            <a:ext cx="10515600" cy="5538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Література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С. Н. </a:t>
            </a:r>
            <a:r>
              <a:rPr lang="ru-RU" dirty="0" err="1"/>
              <a:t>Ворожейкинъ</a:t>
            </a:r>
            <a:r>
              <a:rPr lang="ru-RU" dirty="0"/>
              <a:t>. </a:t>
            </a:r>
            <a:r>
              <a:rPr lang="ru-RU" dirty="0" err="1"/>
              <a:t>Морск</a:t>
            </a:r>
            <a:r>
              <a:rPr lang="ru-RU" dirty="0"/>
              <a:t>. </a:t>
            </a:r>
            <a:r>
              <a:rPr lang="ru-RU" dirty="0" err="1"/>
              <a:t>Кад</a:t>
            </a:r>
            <a:r>
              <a:rPr lang="ru-RU" dirty="0"/>
              <a:t>. ЕИВ </a:t>
            </a:r>
            <a:r>
              <a:rPr lang="ru-RU" dirty="0" err="1"/>
              <a:t>Насл</a:t>
            </a:r>
            <a:r>
              <a:rPr lang="ru-RU" dirty="0"/>
              <a:t>. </a:t>
            </a:r>
            <a:r>
              <a:rPr lang="ru-RU" dirty="0" err="1"/>
              <a:t>Цес</a:t>
            </a:r>
            <a:r>
              <a:rPr lang="ru-RU" dirty="0"/>
              <a:t>. </a:t>
            </a:r>
            <a:r>
              <a:rPr lang="ru-RU" dirty="0" err="1"/>
              <a:t>Корпусъ</a:t>
            </a:r>
            <a:r>
              <a:rPr lang="ru-RU" dirty="0"/>
              <a:t> // Морской </a:t>
            </a:r>
            <a:r>
              <a:rPr lang="ru-RU" dirty="0" err="1"/>
              <a:t>журналъ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107 (11), Ноябрь 1936. — С. с. 4-5.</a:t>
            </a:r>
          </a:p>
          <a:p>
            <a:r>
              <a:rPr lang="ru-RU" dirty="0">
                <a:hlinkClick r:id="rId2" tooltip="Гай-Нижник Павло Павлович"/>
              </a:rPr>
              <a:t>Гай-</a:t>
            </a:r>
            <a:r>
              <a:rPr lang="ru-RU" dirty="0" err="1">
                <a:hlinkClick r:id="rId2" tooltip="Гай-Нижник Павло Павлович"/>
              </a:rPr>
              <a:t>Нижник</a:t>
            </a:r>
            <a:r>
              <a:rPr lang="ru-RU" dirty="0">
                <a:hlinkClick r:id="rId2" tooltip="Гай-Нижник Павло Павлович"/>
              </a:rPr>
              <a:t> П.</a:t>
            </a:r>
            <a:r>
              <a:rPr lang="ru-RU" dirty="0"/>
              <a:t> </a:t>
            </a:r>
            <a:r>
              <a:rPr lang="ru-RU" dirty="0" err="1"/>
              <a:t>Чорноморський</a:t>
            </a:r>
            <a:r>
              <a:rPr lang="ru-RU" dirty="0"/>
              <a:t> флот і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державотворення</a:t>
            </a:r>
            <a:r>
              <a:rPr lang="ru-RU" dirty="0"/>
              <a:t> 1917–1918 </a:t>
            </a:r>
            <a:r>
              <a:rPr lang="ru-RU" dirty="0" err="1"/>
              <a:t>років</a:t>
            </a:r>
            <a:r>
              <a:rPr lang="ru-RU" dirty="0"/>
              <a:t> // </a:t>
            </a:r>
            <a:r>
              <a:rPr lang="ru-RU" dirty="0" err="1"/>
              <a:t>Військовий</a:t>
            </a:r>
            <a:r>
              <a:rPr lang="ru-RU" dirty="0"/>
              <a:t> музей (</a:t>
            </a:r>
            <a:r>
              <a:rPr lang="ru-RU" dirty="0" err="1"/>
              <a:t>науково-методичний</a:t>
            </a:r>
            <a:r>
              <a:rPr lang="ru-RU" dirty="0"/>
              <a:t> </a:t>
            </a:r>
            <a:r>
              <a:rPr lang="ru-RU" dirty="0" err="1"/>
              <a:t>збірник</a:t>
            </a:r>
            <a:r>
              <a:rPr lang="ru-RU" dirty="0"/>
              <a:t>). — </a:t>
            </a:r>
            <a:r>
              <a:rPr lang="ru-RU" dirty="0" err="1"/>
              <a:t>Вип</a:t>
            </a:r>
            <a:r>
              <a:rPr lang="ru-RU" dirty="0"/>
              <a:t>. Вип.7. — С. с. 37–46.</a:t>
            </a:r>
          </a:p>
          <a:p>
            <a:r>
              <a:rPr lang="ru-RU" dirty="0"/>
              <a:t>О. </a:t>
            </a:r>
            <a:r>
              <a:rPr lang="ru-RU" dirty="0" err="1"/>
              <a:t>Лисяк</a:t>
            </a:r>
            <a:r>
              <a:rPr lang="ru-RU" dirty="0"/>
              <a:t>. </a:t>
            </a:r>
            <a:r>
              <a:rPr lang="ru-RU" dirty="0" err="1"/>
              <a:t>Мрія</a:t>
            </a:r>
            <a:r>
              <a:rPr lang="ru-RU" dirty="0"/>
              <a:t> </a:t>
            </a:r>
            <a:r>
              <a:rPr lang="ru-RU" dirty="0" err="1"/>
              <a:t>Чорноморського</a:t>
            </a:r>
            <a:r>
              <a:rPr lang="ru-RU" dirty="0"/>
              <a:t> прапора (кап. </a:t>
            </a:r>
            <a:r>
              <a:rPr lang="ru-RU" dirty="0" err="1"/>
              <a:t>лейт</a:t>
            </a:r>
            <a:r>
              <a:rPr lang="ru-RU" dirty="0"/>
              <a:t>. </a:t>
            </a:r>
            <a:r>
              <a:rPr lang="ru-RU" dirty="0" err="1"/>
              <a:t>фльоти</a:t>
            </a:r>
            <a:r>
              <a:rPr lang="ru-RU" dirty="0"/>
              <a:t> С. Шрамченко) // Свобода, </a:t>
            </a:r>
            <a:r>
              <a:rPr lang="ru-RU" dirty="0" err="1"/>
              <a:t>Джерсі</a:t>
            </a:r>
            <a:r>
              <a:rPr lang="ru-RU" dirty="0"/>
              <a:t> </a:t>
            </a:r>
            <a:r>
              <a:rPr lang="ru-RU" dirty="0" err="1"/>
              <a:t>Сіті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Ч.80.</a:t>
            </a:r>
          </a:p>
          <a:p>
            <a:r>
              <a:rPr lang="ru-RU" dirty="0" err="1"/>
              <a:t>Кравцевич-Рожнецький</a:t>
            </a:r>
            <a:r>
              <a:rPr lang="ru-RU" dirty="0"/>
              <a:t> В. </a:t>
            </a:r>
            <a:r>
              <a:rPr lang="ru-RU" dirty="0" err="1">
                <a:hlinkClick r:id="rId3"/>
              </a:rPr>
              <a:t>Золотий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хрест</a:t>
            </a:r>
            <a:r>
              <a:rPr lang="ru-RU" dirty="0">
                <a:hlinkClick r:id="rId3"/>
              </a:rPr>
              <a:t> над </a:t>
            </a:r>
            <a:r>
              <a:rPr lang="ru-RU" dirty="0" err="1">
                <a:hlinkClick r:id="rId3"/>
              </a:rPr>
              <a:t>Чорним</a:t>
            </a:r>
            <a:r>
              <a:rPr lang="ru-RU" dirty="0">
                <a:hlinkClick r:id="rId3"/>
              </a:rPr>
              <a:t> морем</a:t>
            </a:r>
            <a:r>
              <a:rPr lang="ru-RU" dirty="0"/>
              <a:t> // </a:t>
            </a:r>
            <a:r>
              <a:rPr lang="ru-RU" dirty="0" err="1"/>
              <a:t>Дзеркало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49 (373).</a:t>
            </a:r>
          </a:p>
          <a:p>
            <a:r>
              <a:rPr lang="ru-RU" i="1" dirty="0" err="1"/>
              <a:t>Мамчак</a:t>
            </a:r>
            <a:r>
              <a:rPr lang="ru-RU" i="1" dirty="0"/>
              <a:t> Мирослав</a:t>
            </a:r>
            <a:r>
              <a:rPr lang="ru-RU" dirty="0"/>
              <a:t>. </a:t>
            </a:r>
            <a:r>
              <a:rPr lang="ru-RU" dirty="0" err="1"/>
              <a:t>Військово-морська</a:t>
            </a:r>
            <a:r>
              <a:rPr lang="ru-RU" dirty="0"/>
              <a:t> </a:t>
            </a:r>
            <a:r>
              <a:rPr lang="ru-RU" dirty="0" err="1"/>
              <a:t>символіка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 — </a:t>
            </a:r>
            <a:r>
              <a:rPr lang="ru-RU" dirty="0" err="1"/>
              <a:t>Снятин</a:t>
            </a:r>
            <a:r>
              <a:rPr lang="ru-RU" dirty="0"/>
              <a:t> : </a:t>
            </a:r>
            <a:r>
              <a:rPr lang="ru-RU" dirty="0" err="1"/>
              <a:t>ПрутПринт</a:t>
            </a:r>
            <a:r>
              <a:rPr lang="ru-RU" dirty="0"/>
              <a:t>, 2009.</a:t>
            </a:r>
          </a:p>
          <a:p>
            <a:r>
              <a:rPr lang="ru-RU" i="1" dirty="0">
                <a:hlinkClick r:id="rId4" tooltip="Шрамченко Святослав Олександрович"/>
              </a:rPr>
              <a:t>Шрамченко Святослав</a:t>
            </a:r>
            <a:r>
              <a:rPr lang="ru-RU" dirty="0"/>
              <a:t>. День свята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Фльоти</a:t>
            </a:r>
            <a:r>
              <a:rPr lang="ru-RU" dirty="0"/>
              <a:t>. — </a:t>
            </a:r>
            <a:r>
              <a:rPr lang="ru-RU" dirty="0" err="1"/>
              <a:t>Літопис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Калини</a:t>
            </a:r>
            <a:r>
              <a:rPr lang="ru-RU" dirty="0"/>
              <a:t>. — </a:t>
            </a:r>
            <a:r>
              <a:rPr lang="ru-RU" dirty="0" err="1"/>
              <a:t>Львів</a:t>
            </a:r>
            <a:r>
              <a:rPr lang="ru-RU" dirty="0"/>
              <a:t>, 1933. — Т. 6.</a:t>
            </a:r>
          </a:p>
          <a:p>
            <a:r>
              <a:rPr lang="ru-RU" i="1" dirty="0"/>
              <a:t>Шрамченко Святослав</a:t>
            </a:r>
            <a:r>
              <a:rPr lang="ru-RU" dirty="0"/>
              <a:t>. </a:t>
            </a:r>
            <a:r>
              <a:rPr lang="ru-RU" dirty="0" err="1"/>
              <a:t>Піднесення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прапора в </a:t>
            </a:r>
            <a:r>
              <a:rPr lang="ru-RU" dirty="0" err="1"/>
              <a:t>Чорноморській</a:t>
            </a:r>
            <a:r>
              <a:rPr lang="ru-RU" dirty="0"/>
              <a:t> </a:t>
            </a:r>
            <a:r>
              <a:rPr lang="ru-RU" dirty="0" err="1"/>
              <a:t>Флоті</a:t>
            </a:r>
            <a:r>
              <a:rPr lang="ru-RU" dirty="0"/>
              <a:t>. — </a:t>
            </a:r>
            <a:r>
              <a:rPr lang="ru-RU" dirty="0" err="1"/>
              <a:t>Каліш</a:t>
            </a:r>
            <a:r>
              <a:rPr lang="ru-RU" dirty="0"/>
              <a:t>, 1930. — (За </a:t>
            </a:r>
            <a:r>
              <a:rPr lang="ru-RU" dirty="0" err="1"/>
              <a:t>державність</a:t>
            </a:r>
            <a:r>
              <a:rPr lang="ru-RU" dirty="0"/>
              <a:t>)</a:t>
            </a:r>
          </a:p>
          <a:p>
            <a:r>
              <a:rPr lang="ru-RU" i="1" dirty="0" err="1"/>
              <a:t>Іван</a:t>
            </a:r>
            <a:r>
              <a:rPr lang="ru-RU" i="1" dirty="0"/>
              <a:t> </a:t>
            </a:r>
            <a:r>
              <a:rPr lang="ru-RU" i="1" dirty="0" err="1"/>
              <a:t>Крип’якевич</a:t>
            </a:r>
            <a:r>
              <a:rPr lang="ru-RU" dirty="0"/>
              <a:t>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. — </a:t>
            </a:r>
            <a:r>
              <a:rPr lang="ru-RU" dirty="0" err="1"/>
              <a:t>Видання</a:t>
            </a:r>
            <a:r>
              <a:rPr lang="ru-RU" dirty="0"/>
              <a:t> І. </a:t>
            </a:r>
            <a:r>
              <a:rPr lang="ru-RU" dirty="0" err="1"/>
              <a:t>Тиктора</a:t>
            </a:r>
            <a:r>
              <a:rPr lang="ru-RU" dirty="0"/>
              <a:t>. — </a:t>
            </a:r>
            <a:r>
              <a:rPr lang="ru-RU" dirty="0" err="1"/>
              <a:t>Львів</a:t>
            </a:r>
            <a:r>
              <a:rPr lang="ru-RU" dirty="0"/>
              <a:t>, 1936.</a:t>
            </a:r>
          </a:p>
          <a:p>
            <a:r>
              <a:rPr lang="ru-RU" dirty="0" err="1"/>
              <a:t>Марія</a:t>
            </a:r>
            <a:r>
              <a:rPr lang="ru-RU" dirty="0"/>
              <a:t> Климчак. </a:t>
            </a:r>
            <a:r>
              <a:rPr lang="ru-RU" dirty="0" err="1">
                <a:hlinkClick r:id="rId5"/>
              </a:rPr>
              <a:t>Українському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військово-морському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Прапорові</a:t>
            </a:r>
            <a:r>
              <a:rPr lang="ru-RU" dirty="0">
                <a:hlinkClick r:id="rId5"/>
              </a:rPr>
              <a:t> — 90 </a:t>
            </a:r>
            <a:r>
              <a:rPr lang="ru-RU" dirty="0" err="1">
                <a:hlinkClick r:id="rId5"/>
              </a:rPr>
              <a:t>років</a:t>
            </a:r>
            <a:r>
              <a:rPr lang="ru-RU" dirty="0">
                <a:hlinkClick r:id="rId5"/>
              </a:rPr>
              <a:t>.</a:t>
            </a:r>
            <a:r>
              <a:rPr lang="ru-RU" dirty="0"/>
              <a:t> // </a:t>
            </a:r>
            <a:r>
              <a:rPr lang="ru-RU" dirty="0">
                <a:hlinkClick r:id="rId6" tooltip="Всесвіт (журнал)"/>
              </a:rPr>
              <a:t>«</a:t>
            </a:r>
            <a:r>
              <a:rPr lang="ru-RU" dirty="0" err="1">
                <a:hlinkClick r:id="rId6" tooltip="Всесвіт (журнал)"/>
              </a:rPr>
              <a:t>Всесвіт</a:t>
            </a:r>
            <a:r>
              <a:rPr lang="ru-RU" dirty="0">
                <a:hlinkClick r:id="rId6" tooltip="Всесвіт (журнал)"/>
              </a:rPr>
              <a:t>»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5-6 за 2008 </a:t>
            </a:r>
            <a:r>
              <a:rPr lang="ru-RU" dirty="0" err="1"/>
              <a:t>рік</a:t>
            </a:r>
            <a:r>
              <a:rPr lang="ru-RU" dirty="0"/>
              <a:t>. — С. с. 192-196.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09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Слава Військово-Морським Силам України!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43" y="1483743"/>
            <a:ext cx="7180884" cy="478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7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3079"/>
            <a:ext cx="10515600" cy="5693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Варіант</a:t>
            </a:r>
            <a:r>
              <a:rPr lang="ru-RU" b="1" dirty="0">
                <a:solidFill>
                  <a:srgbClr val="FF0000"/>
                </a:solidFill>
              </a:rPr>
              <a:t> без </a:t>
            </a:r>
            <a:r>
              <a:rPr lang="ru-RU" b="1" dirty="0" err="1">
                <a:solidFill>
                  <a:srgbClr val="FF0000"/>
                </a:solidFill>
              </a:rPr>
              <a:t>національного</a:t>
            </a:r>
            <a:r>
              <a:rPr lang="ru-RU" b="1" dirty="0">
                <a:solidFill>
                  <a:srgbClr val="FF0000"/>
                </a:solidFill>
              </a:rPr>
              <a:t> прапора в </a:t>
            </a:r>
            <a:r>
              <a:rPr lang="ru-RU" b="1" dirty="0" err="1">
                <a:solidFill>
                  <a:srgbClr val="FF0000"/>
                </a:solidFill>
              </a:rPr>
              <a:t>кантоні</a:t>
            </a:r>
            <a:r>
              <a:rPr lang="ru-RU" b="1" dirty="0">
                <a:solidFill>
                  <a:srgbClr val="FF0000"/>
                </a:solidFill>
              </a:rPr>
              <a:t> (1995)</a:t>
            </a:r>
          </a:p>
          <a:p>
            <a:r>
              <a:rPr lang="ru-RU" dirty="0"/>
              <a:t>Наказ </a:t>
            </a:r>
            <a:r>
              <a:rPr lang="ru-RU" dirty="0" err="1"/>
              <a:t>командувача</a:t>
            </a:r>
            <a:r>
              <a:rPr lang="ru-RU" dirty="0"/>
              <a:t> </a:t>
            </a:r>
            <a:r>
              <a:rPr lang="ru-RU" dirty="0" err="1"/>
              <a:t>Військово-морських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тимчасового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Військово-морський</a:t>
            </a:r>
            <a:r>
              <a:rPr lang="ru-RU" dirty="0"/>
              <a:t> прапор </a:t>
            </a:r>
            <a:r>
              <a:rPr lang="ru-RU" dirty="0" err="1"/>
              <a:t>України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8 </a:t>
            </a:r>
            <a:r>
              <a:rPr lang="ru-RU" dirty="0" err="1"/>
              <a:t>грудня</a:t>
            </a:r>
            <a:r>
              <a:rPr lang="ru-RU" dirty="0"/>
              <a:t> 1994 року № 424 </a:t>
            </a:r>
            <a:r>
              <a:rPr lang="ru-RU" dirty="0" err="1"/>
              <a:t>підписав</a:t>
            </a:r>
            <a:r>
              <a:rPr lang="ru-RU" dirty="0"/>
              <a:t> </a:t>
            </a:r>
            <a:r>
              <a:rPr lang="ru-RU" dirty="0" err="1"/>
              <a:t>контр-адмірал</a:t>
            </a:r>
            <a:r>
              <a:rPr lang="ru-RU" dirty="0"/>
              <a:t> </a:t>
            </a:r>
            <a:r>
              <a:rPr lang="ru-RU" dirty="0" err="1"/>
              <a:t>Олексій</a:t>
            </a:r>
            <a:r>
              <a:rPr lang="ru-RU" dirty="0"/>
              <a:t> </a:t>
            </a:r>
            <a:r>
              <a:rPr lang="ru-RU" dirty="0" err="1"/>
              <a:t>Риженко</a:t>
            </a:r>
            <a:r>
              <a:rPr lang="ru-RU" dirty="0"/>
              <a:t>. Пунктом першим наказу </a:t>
            </a:r>
            <a:r>
              <a:rPr lang="ru-RU" dirty="0" err="1"/>
              <a:t>вводилося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тимчасове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Військово-морський</a:t>
            </a:r>
            <a:r>
              <a:rPr lang="ru-RU" dirty="0"/>
              <a:t> прапор </a:t>
            </a:r>
            <a:r>
              <a:rPr lang="ru-RU" dirty="0" err="1"/>
              <a:t>України</a:t>
            </a:r>
            <a:r>
              <a:rPr lang="ru-RU" dirty="0"/>
              <a:t>, а </a:t>
            </a:r>
            <a:r>
              <a:rPr lang="ru-RU" dirty="0" err="1"/>
              <a:t>другий</a:t>
            </a:r>
            <a:r>
              <a:rPr lang="ru-RU" dirty="0"/>
              <a:t> пункт </a:t>
            </a:r>
            <a:r>
              <a:rPr lang="ru-RU" dirty="0" err="1"/>
              <a:t>визначав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i="1" dirty="0"/>
              <a:t>«кораблям 1-го і 2-го </a:t>
            </a:r>
            <a:r>
              <a:rPr lang="ru-RU" b="1" i="1" dirty="0" err="1"/>
              <a:t>рангів</a:t>
            </a:r>
            <a:r>
              <a:rPr lang="ru-RU" b="1" i="1" dirty="0"/>
              <a:t> </a:t>
            </a:r>
            <a:r>
              <a:rPr lang="ru-RU" b="1" i="1" dirty="0" err="1"/>
              <a:t>піднімати</a:t>
            </a:r>
            <a:r>
              <a:rPr lang="ru-RU" b="1" i="1" dirty="0"/>
              <a:t> </a:t>
            </a:r>
            <a:r>
              <a:rPr lang="ru-RU" b="1" i="1" dirty="0" err="1"/>
              <a:t>Державний</a:t>
            </a:r>
            <a:r>
              <a:rPr lang="ru-RU" b="1" i="1" dirty="0"/>
              <a:t> прапор </a:t>
            </a:r>
            <a:r>
              <a:rPr lang="ru-RU" b="1" i="1" dirty="0" err="1"/>
              <a:t>України</a:t>
            </a:r>
            <a:r>
              <a:rPr lang="ru-RU" b="1" i="1" dirty="0"/>
              <a:t> на </a:t>
            </a:r>
            <a:r>
              <a:rPr lang="ru-RU" b="1" i="1" dirty="0" err="1"/>
              <a:t>гюйсштоках</a:t>
            </a:r>
            <a:r>
              <a:rPr lang="ru-RU" b="1" i="1" dirty="0"/>
              <a:t> і </a:t>
            </a:r>
            <a:r>
              <a:rPr lang="ru-RU" b="1" i="1" dirty="0" err="1"/>
              <a:t>вважати</a:t>
            </a:r>
            <a:r>
              <a:rPr lang="ru-RU" b="1" i="1" dirty="0"/>
              <a:t> </a:t>
            </a:r>
            <a:r>
              <a:rPr lang="ru-RU" b="1" i="1" dirty="0" err="1"/>
              <a:t>його</a:t>
            </a:r>
            <a:r>
              <a:rPr lang="ru-RU" b="1" i="1" dirty="0"/>
              <a:t> гюйсом (</a:t>
            </a:r>
            <a:r>
              <a:rPr lang="ru-RU" b="1" i="1" dirty="0" err="1"/>
              <a:t>фортечним</a:t>
            </a:r>
            <a:r>
              <a:rPr lang="ru-RU" b="1" i="1" dirty="0"/>
              <a:t> прапором)».</a:t>
            </a:r>
            <a:r>
              <a:rPr lang="ru-RU" dirty="0"/>
              <a:t> </a:t>
            </a:r>
          </a:p>
          <a:p>
            <a:r>
              <a:rPr lang="ru-RU" dirty="0"/>
              <a:t>Так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зразок</a:t>
            </a:r>
            <a:r>
              <a:rPr lang="ru-RU" dirty="0"/>
              <a:t> прапора ВМС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грудні</a:t>
            </a:r>
            <a:r>
              <a:rPr lang="ru-RU" dirty="0"/>
              <a:t> 1994 року </a:t>
            </a:r>
            <a:r>
              <a:rPr lang="ru-RU" dirty="0" err="1"/>
              <a:t>появився</a:t>
            </a:r>
            <a:r>
              <a:rPr lang="ru-RU" dirty="0"/>
              <a:t> на флагштоках </a:t>
            </a:r>
            <a:r>
              <a:rPr lang="ru-RU" dirty="0" err="1"/>
              <a:t>кораблів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на </a:t>
            </a:r>
            <a:r>
              <a:rPr lang="ru-RU" dirty="0" err="1"/>
              <a:t>деяких</a:t>
            </a:r>
            <a:r>
              <a:rPr lang="ru-RU" dirty="0"/>
              <a:t> кораблях стали </a:t>
            </a:r>
            <a:r>
              <a:rPr lang="ru-RU" dirty="0" err="1"/>
              <a:t>піднімати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просто з самим </a:t>
            </a:r>
            <a:r>
              <a:rPr lang="ru-RU" dirty="0" err="1"/>
              <a:t>синім</a:t>
            </a:r>
            <a:r>
              <a:rPr lang="ru-RU" dirty="0"/>
              <a:t> </a:t>
            </a:r>
            <a:r>
              <a:rPr lang="ru-RU" dirty="0" err="1"/>
              <a:t>хрестом</a:t>
            </a:r>
            <a:r>
              <a:rPr lang="ru-RU" dirty="0"/>
              <a:t>, без </a:t>
            </a:r>
            <a:r>
              <a:rPr lang="ru-RU" dirty="0" err="1"/>
              <a:t>облямівки</a:t>
            </a:r>
            <a:r>
              <a:rPr lang="ru-RU" dirty="0"/>
              <a:t>, </a:t>
            </a:r>
            <a:r>
              <a:rPr lang="ru-RU" dirty="0" err="1"/>
              <a:t>виготовлені</a:t>
            </a:r>
            <a:r>
              <a:rPr lang="ru-RU" dirty="0"/>
              <a:t>, як правило, при </a:t>
            </a:r>
            <a:r>
              <a:rPr lang="ru-RU" dirty="0" err="1"/>
              <a:t>допомозі</a:t>
            </a:r>
            <a:r>
              <a:rPr lang="ru-RU" dirty="0"/>
              <a:t> </a:t>
            </a:r>
            <a:r>
              <a:rPr lang="ru-RU" dirty="0" err="1"/>
              <a:t>шефів</a:t>
            </a:r>
            <a:r>
              <a:rPr lang="ru-RU" dirty="0"/>
              <a:t> в областях, </a:t>
            </a:r>
            <a:r>
              <a:rPr lang="ru-RU" dirty="0" err="1"/>
              <a:t>які</a:t>
            </a:r>
            <a:r>
              <a:rPr lang="ru-RU" dirty="0"/>
              <a:t>, як </a:t>
            </a:r>
            <a:r>
              <a:rPr lang="ru-RU" dirty="0" err="1"/>
              <a:t>виявлялося</a:t>
            </a:r>
            <a:r>
              <a:rPr lang="ru-RU" dirty="0"/>
              <a:t>, про </a:t>
            </a:r>
            <a:r>
              <a:rPr lang="ru-RU" dirty="0" err="1"/>
              <a:t>Військово-морський</a:t>
            </a:r>
            <a:r>
              <a:rPr lang="ru-RU" dirty="0"/>
              <a:t> прапор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уявне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305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10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55" y="528918"/>
            <a:ext cx="7274832" cy="463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5993" y="5382732"/>
            <a:ext cx="10903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Прапор ВМС </a:t>
            </a:r>
            <a:r>
              <a:rPr lang="ru-RU" sz="2800" dirty="0" err="1"/>
              <a:t>України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8 </a:t>
            </a:r>
            <a:r>
              <a:rPr lang="ru-RU" sz="2800" dirty="0" err="1"/>
              <a:t>грудня</a:t>
            </a:r>
            <a:r>
              <a:rPr lang="ru-RU" sz="2800" dirty="0"/>
              <a:t> 1994 року. З 1 </a:t>
            </a:r>
            <a:r>
              <a:rPr lang="ru-RU" sz="2800" dirty="0" err="1"/>
              <a:t>серпня</a:t>
            </a:r>
            <a:r>
              <a:rPr lang="ru-RU" sz="2800" dirty="0"/>
              <a:t> 1997 року прапор ВМС </a:t>
            </a:r>
            <a:r>
              <a:rPr lang="ru-RU" sz="2800" dirty="0" err="1"/>
              <a:t>України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піднімається</a:t>
            </a:r>
            <a:r>
              <a:rPr lang="ru-RU" sz="2800" dirty="0"/>
              <a:t> при </a:t>
            </a:r>
            <a:r>
              <a:rPr lang="ru-RU" sz="2800" dirty="0" err="1"/>
              <a:t>стоянці</a:t>
            </a:r>
            <a:r>
              <a:rPr lang="ru-RU" sz="2800" dirty="0"/>
              <a:t> та в </a:t>
            </a:r>
            <a:r>
              <a:rPr lang="ru-RU" sz="2800" dirty="0" err="1" smtClean="0"/>
              <a:t>морі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794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2091"/>
            <a:ext cx="10515600" cy="56248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Сучасний</a:t>
            </a:r>
            <a:r>
              <a:rPr lang="ru-RU" b="1" dirty="0">
                <a:solidFill>
                  <a:srgbClr val="FF0000"/>
                </a:solidFill>
              </a:rPr>
              <a:t> прапор ВМС </a:t>
            </a:r>
            <a:r>
              <a:rPr lang="ru-RU" b="1" dirty="0" err="1">
                <a:solidFill>
                  <a:srgbClr val="FF0000"/>
                </a:solidFill>
              </a:rPr>
              <a:t>України</a:t>
            </a:r>
            <a:r>
              <a:rPr lang="ru-RU" b="1" dirty="0">
                <a:solidFill>
                  <a:srgbClr val="FF0000"/>
                </a:solidFill>
              </a:rPr>
              <a:t> (1996)</a:t>
            </a:r>
          </a:p>
          <a:p>
            <a:r>
              <a:rPr lang="ru-RU" dirty="0"/>
              <a:t>З початку 1996 року </a:t>
            </a:r>
            <a:r>
              <a:rPr lang="ru-RU" dirty="0" err="1"/>
              <a:t>Військово-морські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розпочали</a:t>
            </a:r>
            <a:r>
              <a:rPr lang="ru-RU" dirty="0"/>
              <a:t> </a:t>
            </a:r>
            <a:r>
              <a:rPr lang="ru-RU" dirty="0" err="1"/>
              <a:t>підготовку</a:t>
            </a:r>
            <a:r>
              <a:rPr lang="ru-RU" dirty="0"/>
              <a:t> до </a:t>
            </a:r>
            <a:r>
              <a:rPr lang="ru-RU" dirty="0" err="1"/>
              <a:t>своїх</a:t>
            </a:r>
            <a:r>
              <a:rPr lang="ru-RU" dirty="0"/>
              <a:t> перших оперативно-</a:t>
            </a:r>
            <a:r>
              <a:rPr lang="ru-RU" dirty="0" err="1"/>
              <a:t>тактичних</a:t>
            </a:r>
            <a:r>
              <a:rPr lang="ru-RU" dirty="0"/>
              <a:t> </a:t>
            </a:r>
            <a:r>
              <a:rPr lang="ru-RU" dirty="0" err="1"/>
              <a:t>навчань</a:t>
            </a:r>
            <a:r>
              <a:rPr lang="ru-RU" dirty="0"/>
              <a:t> «Море-96» та до </a:t>
            </a:r>
            <a:r>
              <a:rPr lang="ru-RU" dirty="0" err="1"/>
              <a:t>першого</a:t>
            </a:r>
            <a:r>
              <a:rPr lang="ru-RU" dirty="0"/>
              <a:t>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трансатлантичного</a:t>
            </a:r>
            <a:r>
              <a:rPr lang="ru-RU" dirty="0"/>
              <a:t> походу загону </a:t>
            </a:r>
            <a:r>
              <a:rPr lang="ru-RU" dirty="0" err="1"/>
              <a:t>кораблів</a:t>
            </a:r>
            <a:r>
              <a:rPr lang="ru-RU" dirty="0"/>
              <a:t> до </a:t>
            </a:r>
            <a:r>
              <a:rPr lang="ru-RU" dirty="0" smtClean="0"/>
              <a:t>США. </a:t>
            </a:r>
            <a:r>
              <a:rPr lang="ru-RU" dirty="0" err="1"/>
              <a:t>Однак</a:t>
            </a:r>
            <a:r>
              <a:rPr lang="ru-RU" dirty="0"/>
              <a:t> з </a:t>
            </a:r>
            <a:r>
              <a:rPr lang="ru-RU" dirty="0" err="1"/>
              <a:t>символікою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залишалося</a:t>
            </a:r>
            <a:r>
              <a:rPr lang="ru-RU" dirty="0"/>
              <a:t> не </a:t>
            </a:r>
            <a:r>
              <a:rPr lang="ru-RU" dirty="0" err="1"/>
              <a:t>вирішеним</a:t>
            </a:r>
            <a:r>
              <a:rPr lang="ru-RU" dirty="0"/>
              <a:t>,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затверджених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прапора ВМС, а й </a:t>
            </a:r>
            <a:r>
              <a:rPr lang="ru-RU" dirty="0" err="1"/>
              <a:t>посадових</a:t>
            </a:r>
            <a:r>
              <a:rPr lang="ru-RU" dirty="0"/>
              <a:t> </a:t>
            </a:r>
            <a:r>
              <a:rPr lang="ru-RU" dirty="0" err="1"/>
              <a:t>прапорів</a:t>
            </a:r>
            <a:r>
              <a:rPr lang="ru-RU" dirty="0"/>
              <a:t>, </a:t>
            </a:r>
            <a:r>
              <a:rPr lang="ru-RU" dirty="0" err="1"/>
              <a:t>вимпела</a:t>
            </a:r>
            <a:r>
              <a:rPr lang="ru-RU" dirty="0"/>
              <a:t> та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флотської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. </a:t>
            </a:r>
          </a:p>
          <a:p>
            <a:r>
              <a:rPr lang="ru-RU" dirty="0" smtClean="0"/>
              <a:t>У </a:t>
            </a:r>
            <a:r>
              <a:rPr lang="ru-RU" dirty="0" err="1"/>
              <a:t>травні</a:t>
            </a:r>
            <a:r>
              <a:rPr lang="ru-RU" dirty="0"/>
              <a:t> члени </a:t>
            </a:r>
            <a:r>
              <a:rPr lang="ru-RU" dirty="0" err="1"/>
              <a:t>комісії</a:t>
            </a:r>
            <a:r>
              <a:rPr lang="ru-RU" dirty="0"/>
              <a:t> повезли альбом з </a:t>
            </a:r>
            <a:r>
              <a:rPr lang="ru-RU" dirty="0" err="1"/>
              <a:t>оформленими</a:t>
            </a:r>
            <a:r>
              <a:rPr lang="ru-RU" dirty="0"/>
              <a:t> проектами на </a:t>
            </a:r>
            <a:r>
              <a:rPr lang="ru-RU" dirty="0" err="1"/>
              <a:t>погодження</a:t>
            </a:r>
            <a:r>
              <a:rPr lang="ru-RU" dirty="0"/>
              <a:t> і </a:t>
            </a:r>
            <a:r>
              <a:rPr lang="ru-RU" dirty="0" err="1"/>
              <a:t>затвердження</a:t>
            </a:r>
            <a:r>
              <a:rPr lang="ru-RU" dirty="0"/>
              <a:t> до </a:t>
            </a:r>
            <a:r>
              <a:rPr lang="ru-RU" dirty="0" err="1"/>
              <a:t>міністерства</a:t>
            </a:r>
            <a:r>
              <a:rPr lang="ru-RU" dirty="0"/>
              <a:t> оборони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Адміністрації</a:t>
            </a:r>
            <a:r>
              <a:rPr lang="ru-RU" dirty="0"/>
              <a:t> </a:t>
            </a:r>
            <a:r>
              <a:rPr lang="ru-RU" dirty="0" smtClean="0"/>
              <a:t>Президента </a:t>
            </a:r>
            <a:r>
              <a:rPr lang="ru-RU" dirty="0" err="1" smtClean="0"/>
              <a:t>України</a:t>
            </a:r>
            <a:r>
              <a:rPr lang="ru-RU" dirty="0"/>
              <a:t>. В </a:t>
            </a:r>
            <a:r>
              <a:rPr lang="ru-RU" dirty="0" err="1"/>
              <a:t>Києві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долучився</a:t>
            </a:r>
            <a:r>
              <a:rPr lang="ru-RU" dirty="0"/>
              <a:t> </a:t>
            </a:r>
            <a:r>
              <a:rPr lang="ru-RU" dirty="0" err="1"/>
              <a:t>колишній</a:t>
            </a:r>
            <a:r>
              <a:rPr lang="ru-RU" dirty="0"/>
              <a:t> </a:t>
            </a:r>
            <a:r>
              <a:rPr lang="ru-RU" dirty="0" err="1" smtClean="0"/>
              <a:t>офіцер</a:t>
            </a:r>
            <a:r>
              <a:rPr lang="ru-RU" dirty="0" smtClean="0"/>
              <a:t> ВМС</a:t>
            </a:r>
            <a:r>
              <a:rPr lang="ru-RU" dirty="0"/>
              <a:t>, </a:t>
            </a:r>
            <a:r>
              <a:rPr lang="ru-RU" dirty="0" err="1"/>
              <a:t>народний</a:t>
            </a:r>
            <a:r>
              <a:rPr lang="ru-RU" dirty="0"/>
              <a:t> </a:t>
            </a:r>
            <a:r>
              <a:rPr lang="ru-RU" dirty="0" smtClean="0"/>
              <a:t>депутат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капітан</a:t>
            </a:r>
            <a:r>
              <a:rPr lang="ru-RU" dirty="0"/>
              <a:t> 1 рангу </a:t>
            </a:r>
            <a:r>
              <a:rPr lang="ru-RU" dirty="0" err="1"/>
              <a:t>Євген</a:t>
            </a:r>
            <a:r>
              <a:rPr lang="ru-RU" dirty="0"/>
              <a:t> </a:t>
            </a:r>
            <a:r>
              <a:rPr lang="ru-RU" dirty="0" err="1"/>
              <a:t>Лупаков</a:t>
            </a:r>
            <a:r>
              <a:rPr lang="ru-RU" dirty="0"/>
              <a:t> та </a:t>
            </a:r>
            <a:r>
              <a:rPr lang="ru-RU" dirty="0" err="1"/>
              <a:t>севастопольська</a:t>
            </a:r>
            <a:r>
              <a:rPr lang="ru-RU" dirty="0"/>
              <a:t> </a:t>
            </a:r>
            <a:r>
              <a:rPr lang="ru-RU" dirty="0" err="1"/>
              <a:t>просвітянка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</a:t>
            </a:r>
            <a:r>
              <a:rPr lang="ru-RU" dirty="0" err="1"/>
              <a:t>Гуляєва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вони, </a:t>
            </a:r>
            <a:r>
              <a:rPr lang="ru-RU" dirty="0" err="1"/>
              <a:t>внісши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до альбому, повернули </a:t>
            </a:r>
            <a:r>
              <a:rPr lang="ru-RU" dirty="0" err="1"/>
              <a:t>Військово-морському</a:t>
            </a:r>
            <a:r>
              <a:rPr lang="ru-RU" dirty="0"/>
              <a:t> прапору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прапора флоту УНР. </a:t>
            </a:r>
            <a:r>
              <a:rPr lang="ru-RU" dirty="0" err="1"/>
              <a:t>Цей</a:t>
            </a:r>
            <a:r>
              <a:rPr lang="ru-RU" dirty="0"/>
              <a:t> проект і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затверджений</a:t>
            </a:r>
            <a:r>
              <a:rPr lang="ru-RU" dirty="0"/>
              <a:t> </a:t>
            </a:r>
            <a:r>
              <a:rPr lang="ru-RU" dirty="0" err="1" smtClean="0"/>
              <a:t>міністром</a:t>
            </a:r>
            <a:r>
              <a:rPr lang="ru-RU" dirty="0" smtClean="0"/>
              <a:t> </a:t>
            </a:r>
            <a:r>
              <a:rPr lang="ru-RU" dirty="0"/>
              <a:t>оборони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smtClean="0"/>
              <a:t>генерал-полковником </a:t>
            </a:r>
            <a:r>
              <a:rPr lang="ru-RU" dirty="0" err="1" smtClean="0"/>
              <a:t>Олекмандром</a:t>
            </a:r>
            <a:r>
              <a:rPr lang="ru-RU" dirty="0" smtClean="0"/>
              <a:t> </a:t>
            </a:r>
            <a:r>
              <a:rPr lang="ru-RU" dirty="0" err="1" smtClean="0"/>
              <a:t>Кузьмуком</a:t>
            </a:r>
            <a:r>
              <a:rPr lang="ru-RU" dirty="0" smtClean="0"/>
              <a:t>.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9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1102"/>
            <a:ext cx="10515600" cy="5555861"/>
          </a:xfrm>
        </p:spPr>
        <p:txBody>
          <a:bodyPr/>
          <a:lstStyle/>
          <a:p>
            <a:r>
              <a:rPr lang="ru-RU" dirty="0" err="1"/>
              <a:t>Тож</a:t>
            </a:r>
            <a:r>
              <a:rPr lang="ru-RU" dirty="0"/>
              <a:t> на перших оперативно-</a:t>
            </a:r>
            <a:r>
              <a:rPr lang="ru-RU" dirty="0" err="1"/>
              <a:t>тактичних</a:t>
            </a:r>
            <a:r>
              <a:rPr lang="ru-RU" dirty="0"/>
              <a:t> </a:t>
            </a:r>
            <a:r>
              <a:rPr lang="ru-RU" dirty="0" err="1"/>
              <a:t>навчаннях</a:t>
            </a:r>
            <a:r>
              <a:rPr lang="ru-RU" dirty="0"/>
              <a:t> </a:t>
            </a:r>
            <a:r>
              <a:rPr lang="ru-RU" dirty="0" err="1"/>
              <a:t>Військово-морських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 «Море-96» 1 </a:t>
            </a:r>
            <a:r>
              <a:rPr lang="ru-RU" dirty="0" err="1"/>
              <a:t>серпня</a:t>
            </a:r>
            <a:r>
              <a:rPr lang="ru-RU" dirty="0"/>
              <a:t> 1996 року та </a:t>
            </a:r>
            <a:r>
              <a:rPr lang="ru-RU" dirty="0" err="1"/>
              <a:t>під</a:t>
            </a:r>
            <a:r>
              <a:rPr lang="ru-RU" dirty="0"/>
              <a:t> час походу того ж року фрегата «</a:t>
            </a:r>
            <a:r>
              <a:rPr lang="ru-RU" dirty="0" err="1"/>
              <a:t>Гетьман</a:t>
            </a:r>
            <a:r>
              <a:rPr lang="ru-RU" dirty="0"/>
              <a:t> </a:t>
            </a:r>
            <a:r>
              <a:rPr lang="ru-RU" dirty="0" err="1"/>
              <a:t>Сагайдачний</a:t>
            </a:r>
            <a:r>
              <a:rPr lang="ru-RU" dirty="0"/>
              <a:t>» і великого десантного корабля «</a:t>
            </a:r>
            <a:r>
              <a:rPr lang="ru-RU" dirty="0" err="1"/>
              <a:t>Костянтин</a:t>
            </a:r>
            <a:r>
              <a:rPr lang="ru-RU" dirty="0"/>
              <a:t> </a:t>
            </a:r>
            <a:r>
              <a:rPr lang="ru-RU" dirty="0" err="1"/>
              <a:t>Ольшанський</a:t>
            </a:r>
            <a:r>
              <a:rPr lang="ru-RU" dirty="0"/>
              <a:t>» з </a:t>
            </a:r>
            <a:r>
              <a:rPr lang="ru-RU" dirty="0" err="1"/>
              <a:t>візитом</a:t>
            </a:r>
            <a:r>
              <a:rPr lang="ru-RU" dirty="0"/>
              <a:t> до </a:t>
            </a:r>
            <a:r>
              <a:rPr lang="ru-RU" dirty="0" smtClean="0"/>
              <a:t>США над </a:t>
            </a:r>
            <a:r>
              <a:rPr lang="ru-RU" dirty="0"/>
              <a:t>морями і </a:t>
            </a:r>
            <a:r>
              <a:rPr lang="ru-RU" dirty="0" smtClean="0"/>
              <a:t>океанами </a:t>
            </a:r>
            <a:r>
              <a:rPr lang="ru-RU" dirty="0" err="1" smtClean="0"/>
              <a:t>віяли</a:t>
            </a:r>
            <a:r>
              <a:rPr lang="ru-RU" dirty="0" smtClean="0"/>
              <a:t> </a:t>
            </a:r>
            <a:r>
              <a:rPr lang="ru-RU" dirty="0" err="1"/>
              <a:t>затверджені</a:t>
            </a:r>
            <a:r>
              <a:rPr lang="ru-RU" dirty="0"/>
              <a:t> </a:t>
            </a:r>
            <a:r>
              <a:rPr lang="ru-RU" dirty="0" err="1"/>
              <a:t>міністром</a:t>
            </a:r>
            <a:r>
              <a:rPr lang="ru-RU" dirty="0"/>
              <a:t> оборони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Військово-морські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флоту,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об'єднали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з </a:t>
            </a:r>
            <a:r>
              <a:rPr lang="ru-RU" dirty="0" err="1"/>
              <a:t>історією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флоту </a:t>
            </a:r>
            <a:r>
              <a:rPr lang="ru-RU" dirty="0" err="1"/>
              <a:t>України</a:t>
            </a:r>
            <a:r>
              <a:rPr lang="ru-RU" dirty="0"/>
              <a:t>, флоту УНР і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Військово-морських</a:t>
            </a:r>
            <a:r>
              <a:rPr lang="ru-RU" dirty="0"/>
              <a:t> сил в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історичний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520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Прапор </a:t>
            </a:r>
            <a:r>
              <a:rPr lang="ru-RU" dirty="0"/>
              <a:t>ВМС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піднімається</a:t>
            </a:r>
            <a:r>
              <a:rPr lang="ru-RU" dirty="0"/>
              <a:t> в свято та </a:t>
            </a:r>
            <a:r>
              <a:rPr lang="ru-RU" dirty="0" err="1"/>
              <a:t>урочисті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 err="1" smtClean="0"/>
              <a:t>серпня</a:t>
            </a:r>
            <a:r>
              <a:rPr lang="ru-RU" dirty="0" smtClean="0"/>
              <a:t> 1997 року. </a:t>
            </a:r>
            <a:r>
              <a:rPr lang="ru-RU" dirty="0"/>
              <a:t>З </a:t>
            </a:r>
            <a:r>
              <a:rPr lang="ru-RU" dirty="0" smtClean="0"/>
              <a:t>2002 року</a:t>
            </a:r>
            <a:r>
              <a:rPr lang="ru-RU" dirty="0"/>
              <a:t> — </a:t>
            </a:r>
            <a:r>
              <a:rPr lang="ru-RU" dirty="0" err="1"/>
              <a:t>використовується</a:t>
            </a:r>
            <a:r>
              <a:rPr lang="ru-RU" dirty="0"/>
              <a:t> як </a:t>
            </a:r>
            <a:r>
              <a:rPr lang="ru-RU" dirty="0" err="1"/>
              <a:t>кормовий</a:t>
            </a:r>
            <a:r>
              <a:rPr lang="ru-RU" dirty="0"/>
              <a:t> прапор. </a:t>
            </a:r>
            <a:r>
              <a:rPr lang="ru-RU" dirty="0" err="1"/>
              <a:t>Затверджений</a:t>
            </a:r>
            <a:r>
              <a:rPr lang="ru-RU" dirty="0"/>
              <a:t> в </a:t>
            </a:r>
            <a:r>
              <a:rPr lang="ru-RU" dirty="0" smtClean="0"/>
              <a:t>2006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64" y="446535"/>
            <a:ext cx="6567577" cy="41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41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 smtClean="0"/>
              <a:t>Посадові</a:t>
            </a:r>
            <a:r>
              <a:rPr lang="ru-RU" dirty="0" smtClean="0"/>
              <a:t> </a:t>
            </a:r>
            <a:r>
              <a:rPr lang="ru-RU" dirty="0" err="1"/>
              <a:t>прапори</a:t>
            </a:r>
            <a:r>
              <a:rPr lang="ru-RU" dirty="0"/>
              <a:t> в </a:t>
            </a:r>
            <a:r>
              <a:rPr lang="ru-RU" dirty="0" err="1"/>
              <a:t>музеї</a:t>
            </a:r>
            <a:r>
              <a:rPr lang="ru-RU" dirty="0"/>
              <a:t> ВМС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Балаклаві</a:t>
            </a:r>
            <a:r>
              <a:rPr lang="ru-RU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17" y="381000"/>
            <a:ext cx="6413260" cy="48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2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6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Посадові</a:t>
            </a:r>
            <a:r>
              <a:rPr lang="ru-RU" dirty="0" smtClean="0"/>
              <a:t> </a:t>
            </a:r>
            <a:r>
              <a:rPr lang="ru-RU" dirty="0" err="1"/>
              <a:t>прапори</a:t>
            </a:r>
            <a:r>
              <a:rPr lang="ru-RU" dirty="0"/>
              <a:t> в </a:t>
            </a:r>
            <a:r>
              <a:rPr lang="ru-RU" dirty="0" err="1"/>
              <a:t>музеї</a:t>
            </a:r>
            <a:r>
              <a:rPr lang="ru-RU" dirty="0"/>
              <a:t> ВМС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Балаклаві</a:t>
            </a:r>
            <a:r>
              <a:rPr lang="ru-RU" dirty="0"/>
              <a:t>. Прапор з </a:t>
            </a:r>
            <a:r>
              <a:rPr lang="ru-RU" dirty="0" err="1"/>
              <a:t>білим</a:t>
            </a:r>
            <a:r>
              <a:rPr lang="ru-RU" dirty="0"/>
              <a:t> </a:t>
            </a:r>
            <a:r>
              <a:rPr lang="ru-RU" dirty="0" err="1"/>
              <a:t>хрестом</a:t>
            </a:r>
            <a:r>
              <a:rPr lang="ru-RU" dirty="0"/>
              <a:t> — проект гюйсу.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1" y="368779"/>
            <a:ext cx="6530195" cy="489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18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Цікаво!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Прапор Війська Запорозького 1620-их року виявили у Військовому музеї Стокгольма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4" y="380999"/>
            <a:ext cx="2366333" cy="464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71471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373</Words>
  <Application>Microsoft Office PowerPoint</Application>
  <PresentationFormat>Произвольный</PresentationFormat>
  <Paragraphs>62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Цікаво!</vt:lpstr>
      <vt:lpstr>Презентация PowerPoint</vt:lpstr>
      <vt:lpstr>Слава Військово-Морським Силам України!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93</cp:revision>
  <dcterms:created xsi:type="dcterms:W3CDTF">2020-05-07T09:46:48Z</dcterms:created>
  <dcterms:modified xsi:type="dcterms:W3CDTF">2023-02-06T10:51:08Z</dcterms:modified>
</cp:coreProperties>
</file>