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337" r:id="rId3"/>
    <p:sldId id="325" r:id="rId4"/>
    <p:sldId id="326" r:id="rId5"/>
    <p:sldId id="327" r:id="rId6"/>
    <p:sldId id="329" r:id="rId7"/>
    <p:sldId id="330" r:id="rId8"/>
    <p:sldId id="331" r:id="rId9"/>
    <p:sldId id="332" r:id="rId10"/>
    <p:sldId id="328" r:id="rId11"/>
    <p:sldId id="333" r:id="rId12"/>
    <p:sldId id="360" r:id="rId13"/>
    <p:sldId id="362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4660"/>
  </p:normalViewPr>
  <p:slideViewPr>
    <p:cSldViewPr snapToGrid="0">
      <p:cViewPr varScale="1">
        <p:scale>
          <a:sx n="85" d="100"/>
          <a:sy n="85" d="100"/>
        </p:scale>
        <p:origin x="-379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BA506E-1FE7-4AAE-BB65-6E2B558BBDB0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4" name="Заполнитель изображения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  <a:p>
            <a:endParaRPr lang="en-US"/>
          </a:p>
        </p:txBody>
      </p:sp>
      <p:sp>
        <p:nvSpPr>
          <p:cNvPr id="5" name="Заполнитель заметок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6D4FDC-8622-4334-B648-7748759609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324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A3747DEA-7FA9-475C-B807-E86FE22AF2F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 altLang="en-US"/>
              <a:t>Щелкните для изменения стиля основного подзаголовка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0AB0ADC-1C9C-4E59-85D7-6ED1919796FC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3318114-54DF-49C5-BF53-87C7BC0AFA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звание и текст по вертика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11614C18-1A31-4D64-A5F0-F37588A5D425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058E936B-431F-42A0-B6C5-EC2CFFA095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Название по вертикали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F8035FE8-4175-41DC-8A54-9583C4995D85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1CFDB99A-76D3-4C3C-BA32-7C324AB422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ние и конт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56007547-11BA-49E2-83F6-D7B40320EB77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8CD90B5F-7BD4-488B-8D13-D2A53320B4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290E50E4-A575-4D8C-9134-8600EB77CC73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812F6A0-A181-4C73-88E9-21740C316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конт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6B7F64DD-80C4-46D5-8BF1-EA5AC6BAF693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C83B7A7A-A8A5-448C-8621-A62FA6B7A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текста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6" name="Заполнитель контента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7" name="Заполнитель даты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2DE8959F-8CA0-45D0-9BB6-A45A569247D0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8" name="Заполнитель нижнего колонтитула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9" name="Заполнитель номера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39186CF6-DD91-4EF5-914E-DA7F0B8AB2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E08D97E9-2A11-4BAB-B43C-D32CD218868A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4" name="Заполнитель нижнего колонтитула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Заполнитель номера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D200CE7-8E4A-4EDC-A55C-DC11FDE2F3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даты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D4E8FC27-08C2-4BAA-9721-6000688F0C40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3" name="Заполнитель нижнего колонтитула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579FD3FC-F315-4125-937F-F22CB7E4A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Контен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ED81673B-027B-4B13-AA73-38B471D5AA4D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FF7AF132-2A50-42E4-86CD-194FD525D4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изображения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en-US"/>
              <a:t>Щелкните значок, чтобы добавить рисунок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C7B56276-8C3E-4890-A6F1-79A4E8F2C085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04CA1E1D-0631-4BE2-9433-E57A4E802A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названия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6F768-49E3-4295-8427-2CC3E2156E25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C61EE-A8B1-4099-BA99-ACF7C97C18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t.ua/3000/3150/33186/" TargetMode="External"/><Relationship Id="rId2" Type="http://schemas.openxmlformats.org/officeDocument/2006/relationships/hyperlink" Target="https://uk.wikipedia.org/wiki/%D0%93%D0%B0%D0%B9-%D0%9D%D0%B8%D0%B6%D0%BD%D0%B8%D0%BA_%D0%9F%D0%B0%D0%B2%D0%BB%D0%BE_%D0%9F%D0%B0%D0%B2%D0%BB%D0%BE%D0%B2%D0%B8%D1%8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92%D1%81%D0%B5%D1%81%D0%B2%D1%96%D1%82_(%D0%B6%D1%83%D1%80%D0%BD%D0%B0%D0%BB)" TargetMode="External"/><Relationship Id="rId5" Type="http://schemas.openxmlformats.org/officeDocument/2006/relationships/hyperlink" Target="http://www.vsesvit-journal.com/index.php?option=com_content&amp;task=view&amp;id=453&amp;Itemid=41" TargetMode="External"/><Relationship Id="rId4" Type="http://schemas.openxmlformats.org/officeDocument/2006/relationships/hyperlink" Target="https://uk.wikipedia.org/wiki/%D0%A8%D1%80%D0%B0%D0%BC%D1%87%D0%B5%D0%BD%D0%BA%D0%BE_%D0%A1%D0%B2%D1%8F%D1%82%D0%BE%D1%81%D0%BB%D0%B0%D0%B2_%D0%9E%D0%BB%D0%B5%D0%BA%D1%81%D0%B0%D0%BD%D0%B4%D1%80%D0%BE%D0%B2%D0%B8%D1%87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92%D1%96%D0%B9%D1%81%D1%8C%D0%BA%D0%BE%D0%B2%D0%BE-%D0%BC%D0%BE%D1%80%D1%81%D1%8C%D0%BA%D0%B8%D0%B9_%D0%BF%D1%80%D0%B0%D0%BF%D0%BE%D1%80_%D0%A3%D0%BA%D1%80%D0%B0%D1%97%D0%BD%D0%B8#&#1042;&#1072;&#1088;&#1110;&#1072;&#1085;&#1090;_&#1073;&#1077;&#1079;_&#1085;&#1072;&#1094;&#1110;&#1086;&#1085;&#1072;&#1083;&#1100;&#1085;&#1086;&#1075;&#1086;_&#1087;&#1088;&#1072;&#1087;&#1086;&#1088;&#1072;_&#1074;_&#1082;&#1072;&#1085;&#1090;&#1086;&#1085;&#1110;_(1995)" TargetMode="External"/><Relationship Id="rId3" Type="http://schemas.openxmlformats.org/officeDocument/2006/relationships/hyperlink" Target="https://uk.wikipedia.org/wiki/%D0%92%D1%96%D0%B9%D1%81%D1%8C%D0%BA%D0%BE%D0%B2%D0%BE-%D0%BC%D0%BE%D1%80%D1%81%D1%8C%D0%BA%D0%B8%D0%B9_%D0%BF%D1%80%D0%B0%D0%BF%D0%BE%D1%80_%D0%A3%D0%BA%D1%80%D0%B0%D1%97%D0%BD%D0%B8#&#1050;&#1086;&#1079;&#1072;&#1094;&#1100;&#1082;&#1110;_&#1079;&#1085;&#1072;&#1084;&#1077;&#1085;&#1072;_XVI&#8212;XVIII_&#1089;&#1090;." TargetMode="External"/><Relationship Id="rId7" Type="http://schemas.openxmlformats.org/officeDocument/2006/relationships/hyperlink" Target="https://uk.wikipedia.org/wiki/%D0%92%D1%96%D0%B9%D1%81%D1%8C%D0%BA%D0%BE%D0%B2%D0%BE-%D0%BC%D0%BE%D1%80%D1%81%D1%8C%D0%BA%D0%B8%D0%B9_%D0%BF%D1%80%D0%B0%D0%BF%D0%BE%D1%80_%D0%A3%D0%BA%D1%80%D0%B0%D1%97%D0%BD%D0%B8#&#1042;&#1110;&#1076;&#1088;&#1086;&#1076;&#1078;&#1091;&#1102;&#1095;&#1080;_&#1075;&#1077;&#1090;&#1100;&#1084;&#1072;&#1085;&#1089;&#1100;&#1082;&#1080;&#1081;_&#1087;&#1088;&#1072;&#1087;&#1086;&#1088;_(1992&#8212;1994)" TargetMode="External"/><Relationship Id="rId2" Type="http://schemas.openxmlformats.org/officeDocument/2006/relationships/hyperlink" Target="https://uk.wikipedia.org/wiki/%D0%92%D1%96%D0%B9%D1%81%D1%8C%D0%BA%D0%BE%D0%B2%D0%BE-%D0%BC%D0%BE%D1%80%D1%81%D1%8C%D0%BA%D0%B8%D0%B9_%D0%BF%D1%80%D0%B0%D0%BF%D0%BE%D1%80_%D0%A3%D0%BA%D1%80%D0%B0%D1%97%D0%BD%D0%B8#&#1030;&#1089;&#1090;&#1086;&#1088;&#1110;&#1103;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92%D1%96%D0%B9%D1%81%D1%8C%D0%BA%D0%BE%D0%B2%D0%BE-%D0%BC%D0%BE%D1%80%D1%81%D1%8C%D0%BA%D0%B8%D0%B9_%D0%BF%D1%80%D0%B0%D0%BF%D0%BE%D1%80_%D0%A3%D0%BA%D1%80%D0%B0%D1%97%D0%BD%D0%B8#&#1057;&#1091;&#1095;&#1072;&#1089;&#1085;&#1080;&#1081;_&#1087;&#1088;&#1072;&#1087;&#1086;&#1088;_&#1042;&#1052;&#1057;_&#1059;&#1082;&#1088;&#1072;&#1111;&#1085;&#1080;" TargetMode="External"/><Relationship Id="rId5" Type="http://schemas.openxmlformats.org/officeDocument/2006/relationships/hyperlink" Target="https://uk.wikipedia.org/wiki/%D0%92%D1%96%D0%B9%D1%81%D1%8C%D0%BA%D0%BE%D0%B2%D0%BE-%D0%BC%D0%BE%D1%80%D1%81%D1%8C%D0%BA%D0%B8%D0%B9_%D0%BF%D1%80%D0%B0%D0%BF%D0%BE%D1%80_%D0%A3%D0%BA%D1%80%D0%B0%D1%97%D0%BD%D0%B8#&#1043;&#1077;&#1090;&#1100;&#1084;&#1072;&#1085;&#1072;&#1090;_&#1110;_&#1044;&#1080;&#1088;&#1077;&#1082;&#1090;&#1086;&#1088;&#1110;&#1103;" TargetMode="External"/><Relationship Id="rId4" Type="http://schemas.openxmlformats.org/officeDocument/2006/relationships/hyperlink" Target="https://uk.wikipedia.org/wiki/%D0%92%D1%96%D0%B9%D1%81%D1%8C%D0%BA%D0%BE%D0%B2%D0%BE-%D0%BC%D0%BE%D1%80%D1%81%D1%8C%D0%BA%D0%B8%D0%B9_%D0%BF%D1%80%D0%B0%D0%BF%D0%BE%D1%80_%D0%A3%D0%BA%D1%80%D0%B0%D1%97%D0%BD%D0%B8#&#1063;&#1072;&#1089;&#1080;_&#1062;&#1077;&#1085;&#1090;&#1088;&#1072;&#1083;&#1100;&#1085;&#1086;&#1111;_&#1056;&#1072;&#1076;&#1080;" TargetMode="External"/><Relationship Id="rId9" Type="http://schemas.openxmlformats.org/officeDocument/2006/relationships/hyperlink" Target="https://uk.wikipedia.org/wiki/%D0%92%D1%96%D0%B9%D1%81%D1%8C%D0%BA%D0%BE%D0%B2%D0%BE-%D0%BC%D0%BE%D1%80%D1%81%D1%8C%D0%BA%D0%B8%D0%B9_%D0%BF%D1%80%D0%B0%D0%BF%D0%BE%D1%80_%D0%A3%D0%BA%D1%80%D0%B0%D1%97%D0%BD%D0%B8#&#1057;&#1091;&#1095;&#1072;&#1089;&#1085;&#1080;&#1081;_&#1087;&#1088;&#1072;&#1087;&#1086;&#1088;_&#1042;&#1052;&#1057;_&#1059;&#1082;&#1088;&#1072;&#1111;&#1085;&#1080;_(1996)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1%D1%96%D0%BB%D0%B8%D0%B9_%D0%BA%D0%BE%D0%BB%D1%96%D1%80" TargetMode="External"/><Relationship Id="rId2" Type="http://schemas.openxmlformats.org/officeDocument/2006/relationships/hyperlink" Target="https://uk.wikipedia.org/wiki/%D0%A1%D0%B8%D0%BC%D0%B2%D0%BE%D0%BB%D1%96%D0%BA%D0%B0_%D0%B2%D0%B5%D0%BA%D1%81%D0%B8%D0%BB%D0%BE%D0%BB%D0%BE%D0%B3%D1%96%D1%97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uk.wikipedia.org/wiki/%D0%96%D0%BE%D0%B2%D1%82%D0%B8%D0%B9_%D0%BA%D0%BE%D0%BB%D1%96%D1%80" TargetMode="External"/><Relationship Id="rId4" Type="http://schemas.openxmlformats.org/officeDocument/2006/relationships/hyperlink" Target="https://uk.wikipedia.org/wiki/%D0%A1%D0%B8%D0%BD%D1%96%D0%B9_%D0%BA%D0%BE%D0%BB%D1%96%D1%80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627797" y="2019423"/>
            <a:ext cx="11095280" cy="4375882"/>
          </a:xfrm>
        </p:spPr>
        <p:txBody>
          <a:bodyPr>
            <a:normAutofit fontScale="92500" lnSpcReduction="20000"/>
          </a:bodyPr>
          <a:lstStyle/>
          <a:p>
            <a:endParaRPr lang="uk-UA" altLang="en-US" dirty="0"/>
          </a:p>
          <a:p>
            <a:r>
              <a:rPr lang="uk-UA" altLang="en-US" sz="6000" b="1" dirty="0" err="1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судномодельний</a:t>
            </a:r>
            <a:r>
              <a:rPr lang="uk-UA" altLang="en-US" sz="6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гурток</a:t>
            </a:r>
          </a:p>
          <a:p>
            <a:r>
              <a:rPr lang="uk-UA" altLang="en-US" sz="6000" b="1" dirty="0">
                <a:solidFill>
                  <a:srgbClr val="00B05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НВК</a:t>
            </a:r>
            <a:r>
              <a:rPr lang="uk-UA" altLang="en-US" sz="6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</a:p>
          <a:p>
            <a:r>
              <a:rPr lang="uk-UA" altLang="en-US" sz="4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презентує</a:t>
            </a:r>
          </a:p>
          <a:p>
            <a:r>
              <a:rPr lang="uk-UA" altLang="en-US" sz="4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заняття </a:t>
            </a:r>
            <a:r>
              <a:rPr lang="uk-UA" altLang="en-US" sz="4000" b="1" dirty="0" smtClean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вищого рівня.</a:t>
            </a:r>
          </a:p>
          <a:p>
            <a:r>
              <a:rPr lang="uk-UA" altLang="en-US" sz="4000" b="1" dirty="0" smtClean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Військово-морський прапор України.</a:t>
            </a:r>
          </a:p>
          <a:p>
            <a:r>
              <a:rPr lang="uk-UA" altLang="en-US" sz="4000" b="1" dirty="0" smtClean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Частина 1 </a:t>
            </a:r>
            <a:r>
              <a:rPr lang="uk-UA" altLang="en-US" sz="6000" b="1" dirty="0" smtClean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</a:p>
          <a:p>
            <a:endParaRPr lang="ru-RU" altLang="en-US" sz="6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857136" y="0"/>
            <a:ext cx="4279900" cy="222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78692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</a:t>
            </a:r>
          </a:p>
          <a:p>
            <a:pPr marL="0" indent="0">
              <a:buNone/>
            </a:pPr>
            <a:r>
              <a:rPr lang="ru-RU" dirty="0" smtClean="0"/>
              <a:t>                                        </a:t>
            </a:r>
            <a:r>
              <a:rPr lang="ru-RU" dirty="0" err="1" smtClean="0"/>
              <a:t>Корогва</a:t>
            </a:r>
            <a:r>
              <a:rPr lang="ru-RU" dirty="0" smtClean="0"/>
              <a:t> </a:t>
            </a:r>
            <a:r>
              <a:rPr lang="ru-RU" dirty="0" err="1" smtClean="0"/>
              <a:t>Запорозького</a:t>
            </a:r>
            <a:r>
              <a:rPr lang="ru-RU" dirty="0" smtClean="0"/>
              <a:t> </a:t>
            </a:r>
            <a:r>
              <a:rPr lang="ru-RU" dirty="0" err="1" smtClean="0"/>
              <a:t>війська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322" y="313708"/>
            <a:ext cx="7055328" cy="5328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1272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96815"/>
            <a:ext cx="10515600" cy="5780148"/>
          </a:xfrm>
        </p:spPr>
        <p:txBody>
          <a:bodyPr>
            <a:normAutofit/>
          </a:bodyPr>
          <a:lstStyle/>
          <a:p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цей</a:t>
            </a:r>
            <a:r>
              <a:rPr lang="ru-RU" dirty="0"/>
              <a:t> прапор разом з </a:t>
            </a:r>
            <a:r>
              <a:rPr lang="ru-RU" dirty="0" err="1"/>
              <a:t>іншими</a:t>
            </a:r>
            <a:r>
              <a:rPr lang="ru-RU" dirty="0"/>
              <a:t> </a:t>
            </a:r>
            <a:r>
              <a:rPr lang="ru-RU" dirty="0" err="1"/>
              <a:t>тринадцятьма</a:t>
            </a:r>
            <a:r>
              <a:rPr lang="ru-RU" dirty="0"/>
              <a:t> </a:t>
            </a:r>
            <a:r>
              <a:rPr lang="ru-RU" dirty="0" err="1"/>
              <a:t>курінними</a:t>
            </a:r>
            <a:r>
              <a:rPr lang="ru-RU" dirty="0"/>
              <a:t> </a:t>
            </a:r>
            <a:r>
              <a:rPr lang="ru-RU" dirty="0" err="1"/>
              <a:t>корогвами</a:t>
            </a:r>
            <a:r>
              <a:rPr lang="ru-RU" dirty="0"/>
              <a:t> як </a:t>
            </a:r>
            <a:r>
              <a:rPr lang="ru-RU" dirty="0" err="1"/>
              <a:t>військовий</a:t>
            </a:r>
            <a:r>
              <a:rPr lang="ru-RU" dirty="0"/>
              <a:t> трофей попав до князя </a:t>
            </a:r>
            <a:r>
              <a:rPr lang="ru-RU" dirty="0" err="1"/>
              <a:t>Григорія</a:t>
            </a:r>
            <a:r>
              <a:rPr lang="ru-RU" dirty="0"/>
              <a:t> </a:t>
            </a:r>
            <a:r>
              <a:rPr lang="ru-RU" dirty="0" err="1"/>
              <a:t>Потьомкіна</a:t>
            </a:r>
            <a:r>
              <a:rPr lang="ru-RU" dirty="0"/>
              <a:t>.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смерті</a:t>
            </a:r>
            <a:r>
              <a:rPr lang="ru-RU" dirty="0"/>
              <a:t> прапор </a:t>
            </a:r>
            <a:r>
              <a:rPr lang="ru-RU" dirty="0" err="1"/>
              <a:t>опинився</a:t>
            </a:r>
            <a:r>
              <a:rPr lang="ru-RU" dirty="0"/>
              <a:t> в </a:t>
            </a:r>
            <a:r>
              <a:rPr lang="ru-RU" dirty="0" err="1"/>
              <a:t>імператорському</a:t>
            </a:r>
            <a:r>
              <a:rPr lang="ru-RU" dirty="0"/>
              <a:t> </a:t>
            </a:r>
            <a:r>
              <a:rPr lang="ru-RU" dirty="0" err="1"/>
              <a:t>Ермітажі</a:t>
            </a:r>
            <a:r>
              <a:rPr lang="ru-RU" dirty="0"/>
              <a:t>, де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сьогодні</a:t>
            </a:r>
            <a:r>
              <a:rPr lang="ru-RU" dirty="0"/>
              <a:t> і </a:t>
            </a:r>
            <a:r>
              <a:rPr lang="ru-RU" dirty="0" err="1"/>
              <a:t>знаходиться</a:t>
            </a:r>
            <a:r>
              <a:rPr lang="ru-RU" dirty="0"/>
              <a:t>. </a:t>
            </a:r>
            <a:r>
              <a:rPr lang="ru-RU" dirty="0" err="1"/>
              <a:t>Цей</a:t>
            </a:r>
            <a:r>
              <a:rPr lang="ru-RU" dirty="0"/>
              <a:t> прапор </a:t>
            </a:r>
            <a:r>
              <a:rPr lang="ru-RU" dirty="0" err="1"/>
              <a:t>сфотографував</a:t>
            </a:r>
            <a:r>
              <a:rPr lang="ru-RU" dirty="0"/>
              <a:t>, та в 1924 р. в </a:t>
            </a:r>
            <a:r>
              <a:rPr lang="ru-RU" dirty="0" err="1"/>
              <a:t>усіх</a:t>
            </a:r>
            <a:r>
              <a:rPr lang="ru-RU" dirty="0"/>
              <a:t> </a:t>
            </a:r>
            <a:r>
              <a:rPr lang="ru-RU" dirty="0" err="1"/>
              <a:t>подробицях</a:t>
            </a:r>
            <a:r>
              <a:rPr lang="ru-RU" dirty="0"/>
              <a:t> описав </a:t>
            </a:r>
            <a:r>
              <a:rPr lang="ru-RU" dirty="0" err="1"/>
              <a:t>український</a:t>
            </a:r>
            <a:r>
              <a:rPr lang="ru-RU" dirty="0"/>
              <a:t> </a:t>
            </a:r>
            <a:r>
              <a:rPr lang="ru-RU" dirty="0" err="1"/>
              <a:t>історик</a:t>
            </a:r>
            <a:r>
              <a:rPr lang="ru-RU" dirty="0"/>
              <a:t> </a:t>
            </a:r>
            <a:r>
              <a:rPr lang="ru-RU" dirty="0" err="1"/>
              <a:t>Микола</a:t>
            </a:r>
            <a:r>
              <a:rPr lang="ru-RU" dirty="0"/>
              <a:t> Макаренко. </a:t>
            </a:r>
            <a:r>
              <a:rPr lang="ru-RU" dirty="0" err="1"/>
              <a:t>Копія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прапора,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виготовлена</a:t>
            </a:r>
            <a:r>
              <a:rPr lang="ru-RU" dirty="0"/>
              <a:t> на початку ХХ ст. зараз </a:t>
            </a:r>
            <a:r>
              <a:rPr lang="ru-RU" dirty="0" err="1"/>
              <a:t>знаходиться</a:t>
            </a:r>
            <a:r>
              <a:rPr lang="ru-RU" dirty="0"/>
              <a:t> у </a:t>
            </a:r>
            <a:r>
              <a:rPr lang="ru-RU" dirty="0" err="1" smtClean="0"/>
              <a:t>Львові</a:t>
            </a:r>
            <a:r>
              <a:rPr lang="ru-RU" dirty="0" smtClean="0"/>
              <a:t>. </a:t>
            </a:r>
            <a:endParaRPr lang="ru-RU" dirty="0"/>
          </a:p>
          <a:p>
            <a:pPr marL="0" indent="0">
              <a:buNone/>
            </a:pPr>
            <a:endParaRPr lang="uk-UA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028" y="3334870"/>
            <a:ext cx="2228290" cy="2912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901" y="3334870"/>
            <a:ext cx="4294933" cy="2858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0695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38355"/>
            <a:ext cx="10515600" cy="553860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 err="1">
                <a:solidFill>
                  <a:srgbClr val="FF0000"/>
                </a:solidFill>
              </a:rPr>
              <a:t>Література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ru-RU" dirty="0"/>
              <a:t>С. Н. </a:t>
            </a:r>
            <a:r>
              <a:rPr lang="ru-RU" dirty="0" err="1"/>
              <a:t>Ворожейкинъ</a:t>
            </a:r>
            <a:r>
              <a:rPr lang="ru-RU" dirty="0"/>
              <a:t>. </a:t>
            </a:r>
            <a:r>
              <a:rPr lang="ru-RU" dirty="0" err="1"/>
              <a:t>Морск</a:t>
            </a:r>
            <a:r>
              <a:rPr lang="ru-RU" dirty="0"/>
              <a:t>. </a:t>
            </a:r>
            <a:r>
              <a:rPr lang="ru-RU" dirty="0" err="1"/>
              <a:t>Кад</a:t>
            </a:r>
            <a:r>
              <a:rPr lang="ru-RU" dirty="0"/>
              <a:t>. ЕИВ </a:t>
            </a:r>
            <a:r>
              <a:rPr lang="ru-RU" dirty="0" err="1"/>
              <a:t>Насл</a:t>
            </a:r>
            <a:r>
              <a:rPr lang="ru-RU" dirty="0"/>
              <a:t>. </a:t>
            </a:r>
            <a:r>
              <a:rPr lang="ru-RU" dirty="0" err="1"/>
              <a:t>Цес</a:t>
            </a:r>
            <a:r>
              <a:rPr lang="ru-RU" dirty="0"/>
              <a:t>. </a:t>
            </a:r>
            <a:r>
              <a:rPr lang="ru-RU" dirty="0" err="1"/>
              <a:t>Корпусъ</a:t>
            </a:r>
            <a:r>
              <a:rPr lang="ru-RU" dirty="0"/>
              <a:t> // Морской </a:t>
            </a:r>
            <a:r>
              <a:rPr lang="ru-RU" dirty="0" err="1"/>
              <a:t>журналъ</a:t>
            </a:r>
            <a:r>
              <a:rPr lang="ru-RU" dirty="0"/>
              <a:t>. — </a:t>
            </a:r>
            <a:r>
              <a:rPr lang="ru-RU" dirty="0" err="1"/>
              <a:t>Вип</a:t>
            </a:r>
            <a:r>
              <a:rPr lang="ru-RU" dirty="0"/>
              <a:t>. № 107 (11), Ноябрь 1936. — С. с. 4-5.</a:t>
            </a:r>
          </a:p>
          <a:p>
            <a:r>
              <a:rPr lang="ru-RU" dirty="0">
                <a:hlinkClick r:id="rId2" tooltip="Гай-Нижник Павло Павлович"/>
              </a:rPr>
              <a:t>Гай-</a:t>
            </a:r>
            <a:r>
              <a:rPr lang="ru-RU" dirty="0" err="1">
                <a:hlinkClick r:id="rId2" tooltip="Гай-Нижник Павло Павлович"/>
              </a:rPr>
              <a:t>Нижник</a:t>
            </a:r>
            <a:r>
              <a:rPr lang="ru-RU" dirty="0">
                <a:hlinkClick r:id="rId2" tooltip="Гай-Нижник Павло Павлович"/>
              </a:rPr>
              <a:t> П.</a:t>
            </a:r>
            <a:r>
              <a:rPr lang="ru-RU" dirty="0"/>
              <a:t> </a:t>
            </a:r>
            <a:r>
              <a:rPr lang="ru-RU" dirty="0" err="1"/>
              <a:t>Чорноморський</a:t>
            </a:r>
            <a:r>
              <a:rPr lang="ru-RU" dirty="0"/>
              <a:t> флот і </a:t>
            </a:r>
            <a:r>
              <a:rPr lang="ru-RU" dirty="0" err="1"/>
              <a:t>українське</a:t>
            </a:r>
            <a:r>
              <a:rPr lang="ru-RU" dirty="0"/>
              <a:t> </a:t>
            </a:r>
            <a:r>
              <a:rPr lang="ru-RU" dirty="0" err="1"/>
              <a:t>державотворення</a:t>
            </a:r>
            <a:r>
              <a:rPr lang="ru-RU" dirty="0"/>
              <a:t> 1917–1918 </a:t>
            </a:r>
            <a:r>
              <a:rPr lang="ru-RU" dirty="0" err="1"/>
              <a:t>років</a:t>
            </a:r>
            <a:r>
              <a:rPr lang="ru-RU" dirty="0"/>
              <a:t> // </a:t>
            </a:r>
            <a:r>
              <a:rPr lang="ru-RU" dirty="0" err="1"/>
              <a:t>Військовий</a:t>
            </a:r>
            <a:r>
              <a:rPr lang="ru-RU" dirty="0"/>
              <a:t> музей (</a:t>
            </a:r>
            <a:r>
              <a:rPr lang="ru-RU" dirty="0" err="1"/>
              <a:t>науково-методичний</a:t>
            </a:r>
            <a:r>
              <a:rPr lang="ru-RU" dirty="0"/>
              <a:t> </a:t>
            </a:r>
            <a:r>
              <a:rPr lang="ru-RU" dirty="0" err="1"/>
              <a:t>збірник</a:t>
            </a:r>
            <a:r>
              <a:rPr lang="ru-RU" dirty="0"/>
              <a:t>). — </a:t>
            </a:r>
            <a:r>
              <a:rPr lang="ru-RU" dirty="0" err="1"/>
              <a:t>Вип</a:t>
            </a:r>
            <a:r>
              <a:rPr lang="ru-RU" dirty="0"/>
              <a:t>. Вип.7. — С. с. 37–46.</a:t>
            </a:r>
          </a:p>
          <a:p>
            <a:r>
              <a:rPr lang="ru-RU" dirty="0"/>
              <a:t>О. </a:t>
            </a:r>
            <a:r>
              <a:rPr lang="ru-RU" dirty="0" err="1"/>
              <a:t>Лисяк</a:t>
            </a:r>
            <a:r>
              <a:rPr lang="ru-RU" dirty="0"/>
              <a:t>. </a:t>
            </a:r>
            <a:r>
              <a:rPr lang="ru-RU" dirty="0" err="1"/>
              <a:t>Мрія</a:t>
            </a:r>
            <a:r>
              <a:rPr lang="ru-RU" dirty="0"/>
              <a:t> </a:t>
            </a:r>
            <a:r>
              <a:rPr lang="ru-RU" dirty="0" err="1"/>
              <a:t>Чорноморського</a:t>
            </a:r>
            <a:r>
              <a:rPr lang="ru-RU" dirty="0"/>
              <a:t> прапора (кап. </a:t>
            </a:r>
            <a:r>
              <a:rPr lang="ru-RU" dirty="0" err="1"/>
              <a:t>лейт</a:t>
            </a:r>
            <a:r>
              <a:rPr lang="ru-RU" dirty="0"/>
              <a:t>. </a:t>
            </a:r>
            <a:r>
              <a:rPr lang="ru-RU" dirty="0" err="1"/>
              <a:t>фльоти</a:t>
            </a:r>
            <a:r>
              <a:rPr lang="ru-RU" dirty="0"/>
              <a:t> С. Шрамченко) // Свобода, </a:t>
            </a:r>
            <a:r>
              <a:rPr lang="ru-RU" dirty="0" err="1"/>
              <a:t>Джерсі</a:t>
            </a:r>
            <a:r>
              <a:rPr lang="ru-RU" dirty="0"/>
              <a:t> </a:t>
            </a:r>
            <a:r>
              <a:rPr lang="ru-RU" dirty="0" err="1"/>
              <a:t>Сіті</a:t>
            </a:r>
            <a:r>
              <a:rPr lang="ru-RU" dirty="0"/>
              <a:t>. — </a:t>
            </a:r>
            <a:r>
              <a:rPr lang="ru-RU" dirty="0" err="1"/>
              <a:t>Вип</a:t>
            </a:r>
            <a:r>
              <a:rPr lang="ru-RU" dirty="0"/>
              <a:t>. Ч.80.</a:t>
            </a:r>
          </a:p>
          <a:p>
            <a:r>
              <a:rPr lang="ru-RU" dirty="0" err="1"/>
              <a:t>Кравцевич-Рожнецький</a:t>
            </a:r>
            <a:r>
              <a:rPr lang="ru-RU" dirty="0"/>
              <a:t> В. </a:t>
            </a:r>
            <a:r>
              <a:rPr lang="ru-RU" dirty="0" err="1">
                <a:hlinkClick r:id="rId3"/>
              </a:rPr>
              <a:t>Золотий</a:t>
            </a:r>
            <a:r>
              <a:rPr lang="ru-RU" dirty="0">
                <a:hlinkClick r:id="rId3"/>
              </a:rPr>
              <a:t> </a:t>
            </a:r>
            <a:r>
              <a:rPr lang="ru-RU" dirty="0" err="1">
                <a:hlinkClick r:id="rId3"/>
              </a:rPr>
              <a:t>хрест</a:t>
            </a:r>
            <a:r>
              <a:rPr lang="ru-RU" dirty="0">
                <a:hlinkClick r:id="rId3"/>
              </a:rPr>
              <a:t> над </a:t>
            </a:r>
            <a:r>
              <a:rPr lang="ru-RU" dirty="0" err="1">
                <a:hlinkClick r:id="rId3"/>
              </a:rPr>
              <a:t>Чорним</a:t>
            </a:r>
            <a:r>
              <a:rPr lang="ru-RU" dirty="0">
                <a:hlinkClick r:id="rId3"/>
              </a:rPr>
              <a:t> морем</a:t>
            </a:r>
            <a:r>
              <a:rPr lang="ru-RU" dirty="0"/>
              <a:t> // </a:t>
            </a:r>
            <a:r>
              <a:rPr lang="ru-RU" dirty="0" err="1"/>
              <a:t>Дзеркало</a:t>
            </a:r>
            <a:r>
              <a:rPr lang="ru-RU" dirty="0"/>
              <a:t> </a:t>
            </a:r>
            <a:r>
              <a:rPr lang="ru-RU" dirty="0" err="1"/>
              <a:t>тижня</a:t>
            </a:r>
            <a:r>
              <a:rPr lang="ru-RU" dirty="0"/>
              <a:t>. — </a:t>
            </a:r>
            <a:r>
              <a:rPr lang="ru-RU" dirty="0" err="1"/>
              <a:t>Вип</a:t>
            </a:r>
            <a:r>
              <a:rPr lang="ru-RU" dirty="0"/>
              <a:t>. № 49 (373).</a:t>
            </a:r>
          </a:p>
          <a:p>
            <a:r>
              <a:rPr lang="ru-RU" i="1" dirty="0" err="1"/>
              <a:t>Мамчак</a:t>
            </a:r>
            <a:r>
              <a:rPr lang="ru-RU" i="1" dirty="0"/>
              <a:t> Мирослав</a:t>
            </a:r>
            <a:r>
              <a:rPr lang="ru-RU" dirty="0"/>
              <a:t>. </a:t>
            </a:r>
            <a:r>
              <a:rPr lang="ru-RU" dirty="0" err="1"/>
              <a:t>Військово-морська</a:t>
            </a:r>
            <a:r>
              <a:rPr lang="ru-RU" dirty="0"/>
              <a:t> </a:t>
            </a:r>
            <a:r>
              <a:rPr lang="ru-RU" dirty="0" err="1"/>
              <a:t>символіка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. — </a:t>
            </a:r>
            <a:r>
              <a:rPr lang="ru-RU" dirty="0" err="1"/>
              <a:t>Снятин</a:t>
            </a:r>
            <a:r>
              <a:rPr lang="ru-RU" dirty="0"/>
              <a:t> : </a:t>
            </a:r>
            <a:r>
              <a:rPr lang="ru-RU" dirty="0" err="1"/>
              <a:t>ПрутПринт</a:t>
            </a:r>
            <a:r>
              <a:rPr lang="ru-RU" dirty="0"/>
              <a:t>, 2009.</a:t>
            </a:r>
          </a:p>
          <a:p>
            <a:r>
              <a:rPr lang="ru-RU" i="1" dirty="0">
                <a:hlinkClick r:id="rId4" tooltip="Шрамченко Святослав Олександрович"/>
              </a:rPr>
              <a:t>Шрамченко Святослав</a:t>
            </a:r>
            <a:r>
              <a:rPr lang="ru-RU" dirty="0"/>
              <a:t>. День свята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Фльоти</a:t>
            </a:r>
            <a:r>
              <a:rPr lang="ru-RU" dirty="0"/>
              <a:t>. — </a:t>
            </a:r>
            <a:r>
              <a:rPr lang="ru-RU" dirty="0" err="1"/>
              <a:t>Літопис</a:t>
            </a:r>
            <a:r>
              <a:rPr lang="ru-RU" dirty="0"/>
              <a:t> </a:t>
            </a:r>
            <a:r>
              <a:rPr lang="ru-RU" dirty="0" err="1"/>
              <a:t>Червоної</a:t>
            </a:r>
            <a:r>
              <a:rPr lang="ru-RU" dirty="0"/>
              <a:t> </a:t>
            </a:r>
            <a:r>
              <a:rPr lang="ru-RU" dirty="0" err="1"/>
              <a:t>Калини</a:t>
            </a:r>
            <a:r>
              <a:rPr lang="ru-RU" dirty="0"/>
              <a:t>. — </a:t>
            </a:r>
            <a:r>
              <a:rPr lang="ru-RU" dirty="0" err="1"/>
              <a:t>Львів</a:t>
            </a:r>
            <a:r>
              <a:rPr lang="ru-RU" dirty="0"/>
              <a:t>, 1933. — Т. 6.</a:t>
            </a:r>
          </a:p>
          <a:p>
            <a:r>
              <a:rPr lang="ru-RU" i="1" dirty="0"/>
              <a:t>Шрамченко Святослав</a:t>
            </a:r>
            <a:r>
              <a:rPr lang="ru-RU" dirty="0"/>
              <a:t>. </a:t>
            </a:r>
            <a:r>
              <a:rPr lang="ru-RU" dirty="0" err="1"/>
              <a:t>Піднесення</a:t>
            </a:r>
            <a:r>
              <a:rPr lang="ru-RU" dirty="0"/>
              <a:t> </a:t>
            </a:r>
            <a:r>
              <a:rPr lang="ru-RU" dirty="0" err="1"/>
              <a:t>Українського</a:t>
            </a:r>
            <a:r>
              <a:rPr lang="ru-RU" dirty="0"/>
              <a:t> прапора в </a:t>
            </a:r>
            <a:r>
              <a:rPr lang="ru-RU" dirty="0" err="1"/>
              <a:t>Чорноморській</a:t>
            </a:r>
            <a:r>
              <a:rPr lang="ru-RU" dirty="0"/>
              <a:t> </a:t>
            </a:r>
            <a:r>
              <a:rPr lang="ru-RU" dirty="0" err="1"/>
              <a:t>Флоті</a:t>
            </a:r>
            <a:r>
              <a:rPr lang="ru-RU" dirty="0"/>
              <a:t>. — </a:t>
            </a:r>
            <a:r>
              <a:rPr lang="ru-RU" dirty="0" err="1"/>
              <a:t>Каліш</a:t>
            </a:r>
            <a:r>
              <a:rPr lang="ru-RU" dirty="0"/>
              <a:t>, 1930. — (За </a:t>
            </a:r>
            <a:r>
              <a:rPr lang="ru-RU" dirty="0" err="1"/>
              <a:t>державність</a:t>
            </a:r>
            <a:r>
              <a:rPr lang="ru-RU" dirty="0"/>
              <a:t>)</a:t>
            </a:r>
          </a:p>
          <a:p>
            <a:r>
              <a:rPr lang="ru-RU" i="1" dirty="0" err="1"/>
              <a:t>Іван</a:t>
            </a:r>
            <a:r>
              <a:rPr lang="ru-RU" i="1" dirty="0"/>
              <a:t> </a:t>
            </a:r>
            <a:r>
              <a:rPr lang="ru-RU" i="1" dirty="0" err="1"/>
              <a:t>Крип’якевич</a:t>
            </a:r>
            <a:r>
              <a:rPr lang="ru-RU" dirty="0"/>
              <a:t>. </a:t>
            </a:r>
            <a:r>
              <a:rPr lang="ru-RU" dirty="0" err="1"/>
              <a:t>Історія</a:t>
            </a:r>
            <a:r>
              <a:rPr lang="ru-RU" dirty="0"/>
              <a:t> </a:t>
            </a:r>
            <a:r>
              <a:rPr lang="ru-RU" dirty="0" err="1"/>
              <a:t>Українського</a:t>
            </a:r>
            <a:r>
              <a:rPr lang="ru-RU" dirty="0"/>
              <a:t> </a:t>
            </a:r>
            <a:r>
              <a:rPr lang="ru-RU" dirty="0" err="1"/>
              <a:t>війська</a:t>
            </a:r>
            <a:r>
              <a:rPr lang="ru-RU" dirty="0"/>
              <a:t>. — </a:t>
            </a:r>
            <a:r>
              <a:rPr lang="ru-RU" dirty="0" err="1"/>
              <a:t>Видання</a:t>
            </a:r>
            <a:r>
              <a:rPr lang="ru-RU" dirty="0"/>
              <a:t> І. </a:t>
            </a:r>
            <a:r>
              <a:rPr lang="ru-RU" dirty="0" err="1"/>
              <a:t>Тиктора</a:t>
            </a:r>
            <a:r>
              <a:rPr lang="ru-RU" dirty="0"/>
              <a:t>. — </a:t>
            </a:r>
            <a:r>
              <a:rPr lang="ru-RU" dirty="0" err="1"/>
              <a:t>Львів</a:t>
            </a:r>
            <a:r>
              <a:rPr lang="ru-RU" dirty="0"/>
              <a:t>, 1936.</a:t>
            </a:r>
          </a:p>
          <a:p>
            <a:r>
              <a:rPr lang="ru-RU" dirty="0" err="1"/>
              <a:t>Марія</a:t>
            </a:r>
            <a:r>
              <a:rPr lang="ru-RU" dirty="0"/>
              <a:t> Климчак. </a:t>
            </a:r>
            <a:r>
              <a:rPr lang="ru-RU" dirty="0" err="1">
                <a:hlinkClick r:id="rId5"/>
              </a:rPr>
              <a:t>Українському</a:t>
            </a:r>
            <a:r>
              <a:rPr lang="ru-RU" dirty="0">
                <a:hlinkClick r:id="rId5"/>
              </a:rPr>
              <a:t> </a:t>
            </a:r>
            <a:r>
              <a:rPr lang="ru-RU" dirty="0" err="1">
                <a:hlinkClick r:id="rId5"/>
              </a:rPr>
              <a:t>військово-морському</a:t>
            </a:r>
            <a:r>
              <a:rPr lang="ru-RU" dirty="0">
                <a:hlinkClick r:id="rId5"/>
              </a:rPr>
              <a:t> </a:t>
            </a:r>
            <a:r>
              <a:rPr lang="ru-RU" dirty="0" err="1">
                <a:hlinkClick r:id="rId5"/>
              </a:rPr>
              <a:t>Прапорові</a:t>
            </a:r>
            <a:r>
              <a:rPr lang="ru-RU" dirty="0">
                <a:hlinkClick r:id="rId5"/>
              </a:rPr>
              <a:t> — 90 </a:t>
            </a:r>
            <a:r>
              <a:rPr lang="ru-RU" dirty="0" err="1">
                <a:hlinkClick r:id="rId5"/>
              </a:rPr>
              <a:t>років</a:t>
            </a:r>
            <a:r>
              <a:rPr lang="ru-RU" dirty="0">
                <a:hlinkClick r:id="rId5"/>
              </a:rPr>
              <a:t>.</a:t>
            </a:r>
            <a:r>
              <a:rPr lang="ru-RU" dirty="0"/>
              <a:t> // </a:t>
            </a:r>
            <a:r>
              <a:rPr lang="ru-RU" dirty="0">
                <a:hlinkClick r:id="rId6" tooltip="Всесвіт (журнал)"/>
              </a:rPr>
              <a:t>«</a:t>
            </a:r>
            <a:r>
              <a:rPr lang="ru-RU" dirty="0" err="1">
                <a:hlinkClick r:id="rId6" tooltip="Всесвіт (журнал)"/>
              </a:rPr>
              <a:t>Всесвіт</a:t>
            </a:r>
            <a:r>
              <a:rPr lang="ru-RU" dirty="0">
                <a:hlinkClick r:id="rId6" tooltip="Всесвіт (журнал)"/>
              </a:rPr>
              <a:t>»</a:t>
            </a:r>
            <a:r>
              <a:rPr lang="ru-RU" dirty="0"/>
              <a:t>. — </a:t>
            </a:r>
            <a:r>
              <a:rPr lang="ru-RU" dirty="0" err="1"/>
              <a:t>Вип</a:t>
            </a:r>
            <a:r>
              <a:rPr lang="ru-RU" dirty="0"/>
              <a:t>. № 5-6 за 2008 </a:t>
            </a:r>
            <a:r>
              <a:rPr lang="ru-RU" dirty="0" err="1"/>
              <a:t>рік</a:t>
            </a:r>
            <a:r>
              <a:rPr lang="ru-RU" dirty="0"/>
              <a:t>. — С. с. 192-196.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5092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Слава Військово-Морським Силам України!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443" y="1483743"/>
            <a:ext cx="7180884" cy="4787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8078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Зміст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>
                <a:hlinkClick r:id="rId2"/>
              </a:rPr>
              <a:t>Історія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>
                <a:hlinkClick r:id="rId3"/>
              </a:rPr>
              <a:t>1.1 </a:t>
            </a:r>
            <a:r>
              <a:rPr lang="ru-RU" dirty="0" err="1">
                <a:hlinkClick r:id="rId3"/>
              </a:rPr>
              <a:t>Козацькі</a:t>
            </a:r>
            <a:r>
              <a:rPr lang="ru-RU" dirty="0">
                <a:hlinkClick r:id="rId3"/>
              </a:rPr>
              <a:t> знамена </a:t>
            </a:r>
            <a:r>
              <a:rPr lang="de-DE" dirty="0">
                <a:hlinkClick r:id="rId3"/>
              </a:rPr>
              <a:t>XVI—XVIII </a:t>
            </a:r>
            <a:r>
              <a:rPr lang="ru-RU" dirty="0">
                <a:hlinkClick r:id="rId3"/>
              </a:rPr>
              <a:t>ст.</a:t>
            </a:r>
            <a:endParaRPr lang="ru-RU" dirty="0"/>
          </a:p>
          <a:p>
            <a:r>
              <a:rPr lang="ru-RU" dirty="0">
                <a:hlinkClick r:id="rId4"/>
              </a:rPr>
              <a:t>1.2 </a:t>
            </a:r>
            <a:r>
              <a:rPr lang="ru-RU" dirty="0" err="1">
                <a:hlinkClick r:id="rId4"/>
              </a:rPr>
              <a:t>Часи</a:t>
            </a:r>
            <a:r>
              <a:rPr lang="ru-RU" dirty="0">
                <a:hlinkClick r:id="rId4"/>
              </a:rPr>
              <a:t> </a:t>
            </a:r>
            <a:r>
              <a:rPr lang="ru-RU" dirty="0" err="1">
                <a:hlinkClick r:id="rId4"/>
              </a:rPr>
              <a:t>Центральної</a:t>
            </a:r>
            <a:r>
              <a:rPr lang="ru-RU" dirty="0">
                <a:hlinkClick r:id="rId4"/>
              </a:rPr>
              <a:t> Ради</a:t>
            </a:r>
            <a:endParaRPr lang="ru-RU" dirty="0"/>
          </a:p>
          <a:p>
            <a:r>
              <a:rPr lang="ru-RU" dirty="0">
                <a:hlinkClick r:id="rId5"/>
              </a:rPr>
              <a:t>1.3 </a:t>
            </a:r>
            <a:r>
              <a:rPr lang="ru-RU" dirty="0" err="1">
                <a:hlinkClick r:id="rId5"/>
              </a:rPr>
              <a:t>Гетьманат</a:t>
            </a:r>
            <a:r>
              <a:rPr lang="ru-RU" dirty="0">
                <a:hlinkClick r:id="rId5"/>
              </a:rPr>
              <a:t> і </a:t>
            </a:r>
            <a:r>
              <a:rPr lang="ru-RU" dirty="0" err="1">
                <a:hlinkClick r:id="rId5"/>
              </a:rPr>
              <a:t>Директорія</a:t>
            </a:r>
            <a:endParaRPr lang="ru-RU" dirty="0"/>
          </a:p>
          <a:p>
            <a:r>
              <a:rPr lang="ru-RU" dirty="0">
                <a:hlinkClick r:id="rId6"/>
              </a:rPr>
              <a:t>2 </a:t>
            </a:r>
            <a:r>
              <a:rPr lang="ru-RU" dirty="0" err="1">
                <a:hlinkClick r:id="rId6"/>
              </a:rPr>
              <a:t>Сучасний</a:t>
            </a:r>
            <a:r>
              <a:rPr lang="ru-RU" dirty="0">
                <a:hlinkClick r:id="rId6"/>
              </a:rPr>
              <a:t> прапор ВМС </a:t>
            </a:r>
            <a:r>
              <a:rPr lang="ru-RU" dirty="0" err="1">
                <a:hlinkClick r:id="rId6"/>
              </a:rPr>
              <a:t>України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>
                <a:hlinkClick r:id="rId7"/>
              </a:rPr>
              <a:t>2.1 </a:t>
            </a:r>
            <a:r>
              <a:rPr lang="ru-RU" dirty="0" err="1">
                <a:hlinkClick r:id="rId7"/>
              </a:rPr>
              <a:t>Відроджуючи</a:t>
            </a:r>
            <a:r>
              <a:rPr lang="ru-RU" dirty="0">
                <a:hlinkClick r:id="rId7"/>
              </a:rPr>
              <a:t> </a:t>
            </a:r>
            <a:r>
              <a:rPr lang="ru-RU" dirty="0" err="1">
                <a:hlinkClick r:id="rId7"/>
              </a:rPr>
              <a:t>гетьманський</a:t>
            </a:r>
            <a:r>
              <a:rPr lang="ru-RU" dirty="0">
                <a:hlinkClick r:id="rId7"/>
              </a:rPr>
              <a:t> прапор (1992—1994)</a:t>
            </a:r>
            <a:endParaRPr lang="ru-RU" dirty="0"/>
          </a:p>
          <a:p>
            <a:r>
              <a:rPr lang="ru-RU" dirty="0">
                <a:hlinkClick r:id="rId8"/>
              </a:rPr>
              <a:t>2.2 </a:t>
            </a:r>
            <a:r>
              <a:rPr lang="ru-RU" dirty="0" err="1">
                <a:hlinkClick r:id="rId8"/>
              </a:rPr>
              <a:t>Варіант</a:t>
            </a:r>
            <a:r>
              <a:rPr lang="ru-RU" dirty="0">
                <a:hlinkClick r:id="rId8"/>
              </a:rPr>
              <a:t> без </a:t>
            </a:r>
            <a:r>
              <a:rPr lang="ru-RU" dirty="0" err="1">
                <a:hlinkClick r:id="rId8"/>
              </a:rPr>
              <a:t>національного</a:t>
            </a:r>
            <a:r>
              <a:rPr lang="ru-RU" dirty="0">
                <a:hlinkClick r:id="rId8"/>
              </a:rPr>
              <a:t> прапора в </a:t>
            </a:r>
            <a:r>
              <a:rPr lang="ru-RU" dirty="0" err="1">
                <a:hlinkClick r:id="rId8"/>
              </a:rPr>
              <a:t>кантоні</a:t>
            </a:r>
            <a:r>
              <a:rPr lang="ru-RU" dirty="0">
                <a:hlinkClick r:id="rId8"/>
              </a:rPr>
              <a:t> (1995)</a:t>
            </a:r>
            <a:endParaRPr lang="ru-RU" dirty="0"/>
          </a:p>
          <a:p>
            <a:r>
              <a:rPr lang="ru-RU" dirty="0">
                <a:hlinkClick r:id="rId9"/>
              </a:rPr>
              <a:t>2.3 </a:t>
            </a:r>
            <a:r>
              <a:rPr lang="ru-RU" dirty="0" err="1">
                <a:hlinkClick r:id="rId9"/>
              </a:rPr>
              <a:t>Сучасний</a:t>
            </a:r>
            <a:r>
              <a:rPr lang="ru-RU" dirty="0">
                <a:hlinkClick r:id="rId9"/>
              </a:rPr>
              <a:t> прапор ВМС </a:t>
            </a:r>
            <a:r>
              <a:rPr lang="ru-RU" dirty="0" err="1">
                <a:hlinkClick r:id="rId9"/>
              </a:rPr>
              <a:t>України</a:t>
            </a:r>
            <a:r>
              <a:rPr lang="ru-RU" dirty="0">
                <a:hlinkClick r:id="rId9"/>
              </a:rPr>
              <a:t> (1996)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4176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55608"/>
            <a:ext cx="10515600" cy="5521355"/>
          </a:xfrm>
        </p:spPr>
        <p:txBody>
          <a:bodyPr/>
          <a:lstStyle/>
          <a:p>
            <a:pPr marL="0" indent="0">
              <a:buNone/>
            </a:pPr>
            <a:r>
              <a:rPr lang="ru-RU" b="1" dirty="0" err="1">
                <a:solidFill>
                  <a:srgbClr val="FF0000"/>
                </a:solidFill>
              </a:rPr>
              <a:t>Військово-морський</a:t>
            </a:r>
            <a:r>
              <a:rPr lang="ru-RU" b="1" dirty="0">
                <a:solidFill>
                  <a:srgbClr val="FF0000"/>
                </a:solidFill>
              </a:rPr>
              <a:t> прапор </a:t>
            </a:r>
            <a:r>
              <a:rPr lang="ru-RU" b="1" dirty="0" err="1">
                <a:solidFill>
                  <a:srgbClr val="FF0000"/>
                </a:solidFill>
              </a:rPr>
              <a:t>України</a:t>
            </a:r>
            <a:r>
              <a:rPr lang="ru-RU" dirty="0"/>
              <a:t> — </a:t>
            </a:r>
            <a:r>
              <a:rPr lang="ru-RU" dirty="0" err="1"/>
              <a:t>кормовий</a:t>
            </a:r>
            <a:r>
              <a:rPr lang="ru-RU" dirty="0"/>
              <a:t> </a:t>
            </a:r>
            <a:r>
              <a:rPr lang="ru-RU" dirty="0" err="1"/>
              <a:t>військовий</a:t>
            </a:r>
            <a:r>
              <a:rPr lang="ru-RU" dirty="0"/>
              <a:t> прапор </a:t>
            </a:r>
            <a:r>
              <a:rPr lang="ru-RU" dirty="0" err="1"/>
              <a:t>кораблів</a:t>
            </a:r>
            <a:r>
              <a:rPr lang="ru-RU" dirty="0"/>
              <a:t> </a:t>
            </a:r>
            <a:r>
              <a:rPr lang="ru-RU" dirty="0" smtClean="0"/>
              <a:t>ВМС </a:t>
            </a:r>
            <a:r>
              <a:rPr lang="ru-RU" dirty="0" err="1" smtClean="0"/>
              <a:t>України</a:t>
            </a:r>
            <a:r>
              <a:rPr lang="ru-RU" dirty="0" smtClean="0"/>
              <a:t>. </a:t>
            </a:r>
            <a:r>
              <a:rPr lang="ru-RU" dirty="0" err="1"/>
              <a:t>Наразі</a:t>
            </a:r>
            <a:r>
              <a:rPr lang="ru-RU" dirty="0"/>
              <a:t> як </a:t>
            </a:r>
            <a:r>
              <a:rPr lang="ru-RU" dirty="0" err="1"/>
              <a:t>кормовий</a:t>
            </a:r>
            <a:r>
              <a:rPr lang="ru-RU" dirty="0"/>
              <a:t> прапор </a:t>
            </a:r>
            <a:r>
              <a:rPr lang="ru-RU" dirty="0" err="1"/>
              <a:t>використовується</a:t>
            </a:r>
            <a:r>
              <a:rPr lang="ru-RU" dirty="0"/>
              <a:t> </a:t>
            </a:r>
            <a:r>
              <a:rPr lang="ru-RU" dirty="0" err="1"/>
              <a:t>злегка</a:t>
            </a:r>
            <a:r>
              <a:rPr lang="ru-RU" dirty="0"/>
              <a:t> </a:t>
            </a:r>
            <a:r>
              <a:rPr lang="ru-RU" dirty="0" err="1"/>
              <a:t>видозмінений</a:t>
            </a:r>
            <a:r>
              <a:rPr lang="ru-RU" dirty="0"/>
              <a:t> (без </a:t>
            </a:r>
            <a:r>
              <a:rPr lang="ru-RU" dirty="0" err="1" smtClean="0"/>
              <a:t>тризуба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 smtClean="0"/>
              <a:t>крижі</a:t>
            </a:r>
            <a:r>
              <a:rPr lang="ru-RU" dirty="0" smtClean="0"/>
              <a:t>) </a:t>
            </a:r>
            <a:r>
              <a:rPr lang="ru-RU" dirty="0" err="1"/>
              <a:t>історичний</a:t>
            </a:r>
            <a:r>
              <a:rPr lang="ru-RU" dirty="0"/>
              <a:t> прапор </a:t>
            </a:r>
            <a:r>
              <a:rPr lang="ru-RU" dirty="0" err="1"/>
              <a:t>Українського</a:t>
            </a:r>
            <a:r>
              <a:rPr lang="ru-RU" dirty="0"/>
              <a:t> Державного Флоту,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встановлений</a:t>
            </a:r>
            <a:r>
              <a:rPr lang="ru-RU" dirty="0"/>
              <a:t> </a:t>
            </a:r>
            <a:r>
              <a:rPr lang="ru-RU" dirty="0" err="1"/>
              <a:t>морським</a:t>
            </a:r>
            <a:r>
              <a:rPr lang="ru-RU" dirty="0"/>
              <a:t> </a:t>
            </a:r>
            <a:r>
              <a:rPr lang="ru-RU" dirty="0" err="1"/>
              <a:t>міністерством</a:t>
            </a:r>
            <a:r>
              <a:rPr lang="ru-RU" dirty="0"/>
              <a:t> 18 </a:t>
            </a:r>
            <a:r>
              <a:rPr lang="ru-RU" dirty="0" err="1"/>
              <a:t>липня</a:t>
            </a:r>
            <a:r>
              <a:rPr lang="ru-RU" dirty="0"/>
              <a:t> 1918 року. </a:t>
            </a:r>
          </a:p>
          <a:p>
            <a:r>
              <a:rPr lang="ru-RU" dirty="0" err="1"/>
              <a:t>Згідно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статтею</a:t>
            </a:r>
            <a:r>
              <a:rPr lang="ru-RU" dirty="0"/>
              <a:t> 1284 «Своду </a:t>
            </a:r>
            <a:r>
              <a:rPr lang="ru-RU" dirty="0" err="1"/>
              <a:t>Військово-Морських</a:t>
            </a:r>
            <a:r>
              <a:rPr lang="ru-RU" dirty="0"/>
              <a:t> постанов»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smtClean="0"/>
              <a:t>25 </a:t>
            </a:r>
            <a:r>
              <a:rPr lang="ru-RU" dirty="0" err="1" smtClean="0"/>
              <a:t>січня</a:t>
            </a:r>
            <a:r>
              <a:rPr lang="ru-RU" dirty="0" smtClean="0"/>
              <a:t> 1919</a:t>
            </a:r>
            <a:r>
              <a:rPr lang="ru-RU" dirty="0"/>
              <a:t> р., «</a:t>
            </a:r>
            <a:r>
              <a:rPr lang="ru-RU" dirty="0" err="1"/>
              <a:t>шанується</a:t>
            </a:r>
            <a:r>
              <a:rPr lang="ru-RU" dirty="0"/>
              <a:t> як стяг у полку, і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служачі</a:t>
            </a:r>
            <a:r>
              <a:rPr lang="ru-RU" dirty="0"/>
              <a:t> на </a:t>
            </a:r>
            <a:r>
              <a:rPr lang="ru-RU" dirty="0" err="1"/>
              <a:t>кораблі</a:t>
            </a:r>
            <a:r>
              <a:rPr lang="ru-RU" dirty="0"/>
              <a:t> </a:t>
            </a:r>
            <a:r>
              <a:rPr lang="ru-RU" dirty="0" err="1"/>
              <a:t>мусять</a:t>
            </a:r>
            <a:r>
              <a:rPr lang="ru-RU" dirty="0"/>
              <a:t> </a:t>
            </a:r>
            <a:r>
              <a:rPr lang="ru-RU" dirty="0" err="1"/>
              <a:t>охороняти</a:t>
            </a:r>
            <a:r>
              <a:rPr lang="ru-RU" dirty="0"/>
              <a:t> </a:t>
            </a:r>
            <a:r>
              <a:rPr lang="ru-RU" dirty="0" err="1"/>
              <a:t>цей</a:t>
            </a:r>
            <a:r>
              <a:rPr lang="ru-RU" dirty="0"/>
              <a:t> прапор до </a:t>
            </a:r>
            <a:r>
              <a:rPr lang="ru-RU" dirty="0" err="1"/>
              <a:t>останньої</a:t>
            </a:r>
            <a:r>
              <a:rPr lang="ru-RU" dirty="0"/>
              <a:t> </a:t>
            </a:r>
            <a:r>
              <a:rPr lang="ru-RU" dirty="0" err="1"/>
              <a:t>краплі</a:t>
            </a:r>
            <a:r>
              <a:rPr lang="ru-RU" dirty="0"/>
              <a:t> </a:t>
            </a:r>
            <a:r>
              <a:rPr lang="ru-RU" dirty="0" err="1"/>
              <a:t>крові</a:t>
            </a:r>
            <a:r>
              <a:rPr lang="ru-RU" dirty="0"/>
              <a:t>, як прапор </a:t>
            </a:r>
            <a:r>
              <a:rPr lang="ru-RU" dirty="0" err="1" smtClean="0"/>
              <a:t>Української</a:t>
            </a:r>
            <a:r>
              <a:rPr lang="ru-RU" dirty="0" smtClean="0"/>
              <a:t> </a:t>
            </a:r>
            <a:r>
              <a:rPr lang="ru-RU" dirty="0" err="1"/>
              <a:t>Д</a:t>
            </a:r>
            <a:r>
              <a:rPr lang="ru-RU" dirty="0" err="1" smtClean="0"/>
              <a:t>ержави</a:t>
            </a:r>
            <a:r>
              <a:rPr lang="ru-RU" dirty="0" smtClean="0"/>
              <a:t>. </a:t>
            </a:r>
            <a:r>
              <a:rPr lang="ru-RU" dirty="0" err="1"/>
              <a:t>Військовий</a:t>
            </a:r>
            <a:r>
              <a:rPr lang="ru-RU" dirty="0"/>
              <a:t> прапор </a:t>
            </a:r>
            <a:r>
              <a:rPr lang="ru-RU" dirty="0" err="1"/>
              <a:t>підноситься</a:t>
            </a:r>
            <a:r>
              <a:rPr lang="ru-RU" dirty="0"/>
              <a:t> на </a:t>
            </a:r>
            <a:r>
              <a:rPr lang="ru-RU" dirty="0" err="1"/>
              <a:t>гафелі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на кормовому </a:t>
            </a:r>
            <a:r>
              <a:rPr lang="ru-RU" dirty="0" err="1"/>
              <a:t>флагштоці</a:t>
            </a:r>
            <a:r>
              <a:rPr lang="ru-RU" dirty="0"/>
              <a:t>».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9111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6941094"/>
              </p:ext>
            </p:extLst>
          </p:nvPr>
        </p:nvGraphicFramePr>
        <p:xfrm>
          <a:off x="7988059" y="1426932"/>
          <a:ext cx="3227718" cy="4387770"/>
        </p:xfrm>
        <a:graphic>
          <a:graphicData uri="http://schemas.openxmlformats.org/drawingml/2006/table">
            <a:tbl>
              <a:tblPr/>
              <a:tblGrid>
                <a:gridCol w="1613859"/>
                <a:gridCol w="1613859"/>
              </a:tblGrid>
              <a:tr h="426495">
                <a:tc>
                  <a:txBody>
                    <a:bodyPr/>
                    <a:lstStyle/>
                    <a:p>
                      <a:pPr algn="l"/>
                      <a:r>
                        <a:rPr lang="ru-RU" dirty="0" err="1">
                          <a:effectLst/>
                          <a:hlinkClick r:id="rId2" tooltip="Символіка вексилології"/>
                        </a:rPr>
                        <a:t>Використання</a:t>
                      </a:r>
                      <a:endParaRPr lang="ru-RU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6495">
                <a:tc>
                  <a:txBody>
                    <a:bodyPr/>
                    <a:lstStyle/>
                    <a:p>
                      <a:pPr algn="l"/>
                      <a:r>
                        <a:rPr lang="ru-RU">
                          <a:effectLst/>
                        </a:rPr>
                        <a:t>Пропорції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2:3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3662">
                <a:tc>
                  <a:txBody>
                    <a:bodyPr/>
                    <a:lstStyle/>
                    <a:p>
                      <a:pPr algn="l"/>
                      <a:r>
                        <a:rPr lang="ru-RU" dirty="0" err="1">
                          <a:effectLst/>
                        </a:rPr>
                        <a:t>Затверджений</a:t>
                      </a:r>
                      <a:endParaRPr lang="ru-RU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18 </a:t>
                      </a:r>
                      <a:r>
                        <a:rPr lang="ru-RU" dirty="0" err="1"/>
                        <a:t>липня</a:t>
                      </a:r>
                      <a:r>
                        <a:rPr lang="ru-RU" dirty="0"/>
                        <a:t> 1918 року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6495">
                <a:tc>
                  <a:txBody>
                    <a:bodyPr/>
                    <a:lstStyle/>
                    <a:p>
                      <a:pPr algn="l"/>
                      <a:r>
                        <a:rPr lang="ru-RU" dirty="0" err="1">
                          <a:effectLst/>
                        </a:rPr>
                        <a:t>Кольори</a:t>
                      </a:r>
                      <a:endParaRPr lang="ru-RU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649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>
                          <a:hlinkClick r:id="rId3" tooltip="Білий колір"/>
                        </a:rPr>
                        <a:t>білий</a:t>
                      </a:r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</a:tr>
              <a:tr h="42649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hlinkClick r:id="rId4" tooltip="Синій колір"/>
                        </a:rPr>
                        <a:t>синій</a:t>
                      </a:r>
                      <a:endParaRPr lang="ru-RU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</a:tr>
              <a:tr h="42649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A0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hlinkClick r:id="rId5" tooltip="Жовтий колір"/>
                        </a:rPr>
                        <a:t>жовтий</a:t>
                      </a:r>
                      <a:endParaRPr lang="ru-RU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</a:tr>
              <a:tr h="641471">
                <a:tc>
                  <a:txBody>
                    <a:bodyPr/>
                    <a:lstStyle/>
                    <a:p>
                      <a:pPr algn="l"/>
                      <a:r>
                        <a:rPr lang="ru-RU">
                          <a:effectLst/>
                        </a:rPr>
                        <a:t>Тип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/>
                        <a:t>Військово-морський</a:t>
                      </a:r>
                      <a:r>
                        <a:rPr lang="ru-RU" dirty="0"/>
                        <a:t> прапор </a:t>
                      </a:r>
                      <a:r>
                        <a:rPr lang="ru-RU" dirty="0" err="1"/>
                        <a:t>України</a:t>
                      </a:r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538" y="2109576"/>
            <a:ext cx="4924824" cy="3281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336928" y="449375"/>
            <a:ext cx="50928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>
                <a:solidFill>
                  <a:srgbClr val="FF0000"/>
                </a:solidFill>
              </a:rPr>
              <a:t>Військово-морський</a:t>
            </a:r>
            <a:r>
              <a:rPr lang="ru-RU" sz="2400" b="1" dirty="0">
                <a:solidFill>
                  <a:srgbClr val="FF0000"/>
                </a:solidFill>
              </a:rPr>
              <a:t> прапор </a:t>
            </a:r>
            <a:r>
              <a:rPr lang="ru-RU" sz="2400" b="1" dirty="0" err="1">
                <a:solidFill>
                  <a:srgbClr val="FF0000"/>
                </a:solidFill>
              </a:rPr>
              <a:t>України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60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706" y="514409"/>
            <a:ext cx="10515600" cy="435133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 err="1">
                <a:solidFill>
                  <a:srgbClr val="FF0000"/>
                </a:solidFill>
              </a:rPr>
              <a:t>Козацькі</a:t>
            </a:r>
            <a:r>
              <a:rPr lang="ru-RU" b="1" dirty="0">
                <a:solidFill>
                  <a:srgbClr val="FF0000"/>
                </a:solidFill>
              </a:rPr>
              <a:t> знамена </a:t>
            </a:r>
            <a:r>
              <a:rPr lang="de-DE" b="1" dirty="0">
                <a:solidFill>
                  <a:srgbClr val="FF0000"/>
                </a:solidFill>
              </a:rPr>
              <a:t>XVI—XVIII </a:t>
            </a:r>
            <a:r>
              <a:rPr lang="ru-RU" b="1" dirty="0">
                <a:solidFill>
                  <a:srgbClr val="FF0000"/>
                </a:solidFill>
              </a:rPr>
              <a:t>ст.</a:t>
            </a:r>
          </a:p>
          <a:p>
            <a:pPr marL="0" indent="0">
              <a:buNone/>
            </a:pPr>
            <a:r>
              <a:rPr lang="ru-RU" dirty="0" smtClean="0"/>
              <a:t>У </a:t>
            </a:r>
            <a:r>
              <a:rPr lang="ru-RU" dirty="0" err="1" smtClean="0"/>
              <a:t>козацькому</a:t>
            </a:r>
            <a:r>
              <a:rPr lang="ru-RU" dirty="0" smtClean="0"/>
              <a:t> </a:t>
            </a:r>
            <a:r>
              <a:rPr lang="ru-RU" dirty="0" err="1" smtClean="0"/>
              <a:t>війську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/>
              <a:t>три </a:t>
            </a:r>
            <a:r>
              <a:rPr lang="ru-RU" dirty="0" err="1"/>
              <a:t>різновиди</a:t>
            </a:r>
            <a:r>
              <a:rPr lang="ru-RU" dirty="0"/>
              <a:t> знамен: </a:t>
            </a:r>
          </a:p>
          <a:p>
            <a:r>
              <a:rPr lang="ru-RU" dirty="0" err="1"/>
              <a:t>корогва</a:t>
            </a:r>
            <a:r>
              <a:rPr lang="ru-RU" dirty="0"/>
              <a:t> </a:t>
            </a:r>
            <a:r>
              <a:rPr lang="ru-RU" dirty="0" err="1"/>
              <a:t>всього</a:t>
            </a:r>
            <a:r>
              <a:rPr lang="ru-RU" dirty="0"/>
              <a:t> </a:t>
            </a:r>
            <a:r>
              <a:rPr lang="ru-RU" dirty="0" err="1"/>
              <a:t>війська</a:t>
            </a:r>
            <a:r>
              <a:rPr lang="ru-RU" dirty="0"/>
              <a:t> вона ж </a:t>
            </a:r>
            <a:r>
              <a:rPr lang="ru-RU" dirty="0" err="1" smtClean="0"/>
              <a:t>гетьманська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 err="1"/>
              <a:t>корогви</a:t>
            </a:r>
            <a:r>
              <a:rPr lang="ru-RU" dirty="0"/>
              <a:t> </a:t>
            </a:r>
            <a:r>
              <a:rPr lang="ru-RU" dirty="0" err="1" smtClean="0"/>
              <a:t>полкові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 err="1"/>
              <a:t>корогви</a:t>
            </a:r>
            <a:r>
              <a:rPr lang="ru-RU" dirty="0"/>
              <a:t> </a:t>
            </a:r>
            <a:r>
              <a:rPr lang="ru-RU" dirty="0" err="1" smtClean="0"/>
              <a:t>сотенні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r>
              <a:rPr lang="ru-RU" dirty="0" err="1"/>
              <a:t>Крім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,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значки, </a:t>
            </a:r>
            <a:r>
              <a:rPr lang="ru-RU" dirty="0" err="1"/>
              <a:t>маленькі</a:t>
            </a:r>
            <a:r>
              <a:rPr lang="ru-RU" dirty="0"/>
              <a:t> хоругви </a:t>
            </a:r>
            <a:r>
              <a:rPr lang="ru-RU" dirty="0" err="1"/>
              <a:t>дрібних</a:t>
            </a:r>
            <a:r>
              <a:rPr lang="ru-RU" dirty="0"/>
              <a:t> </a:t>
            </a:r>
            <a:r>
              <a:rPr lang="ru-RU" dirty="0" err="1"/>
              <a:t>козацьких</a:t>
            </a:r>
            <a:r>
              <a:rPr lang="ru-RU" dirty="0"/>
              <a:t> </a:t>
            </a:r>
            <a:r>
              <a:rPr lang="ru-RU" dirty="0" err="1" smtClean="0"/>
              <a:t>підрозділів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err="1" smtClean="0"/>
              <a:t>Перші</a:t>
            </a:r>
            <a:r>
              <a:rPr lang="ru-RU" dirty="0" smtClean="0"/>
              <a:t> </a:t>
            </a:r>
            <a:r>
              <a:rPr lang="ru-RU" dirty="0" err="1"/>
              <a:t>флотилії</a:t>
            </a:r>
            <a:r>
              <a:rPr lang="ru-RU" dirty="0"/>
              <a:t> </a:t>
            </a:r>
            <a:r>
              <a:rPr lang="ru-RU" dirty="0" err="1"/>
              <a:t>козацького</a:t>
            </a:r>
            <a:r>
              <a:rPr lang="ru-RU" dirty="0"/>
              <a:t> флоту з </a:t>
            </a:r>
            <a:r>
              <a:rPr lang="ru-RU" dirty="0" err="1"/>
              <a:t>кінця</a:t>
            </a:r>
            <a:r>
              <a:rPr lang="ru-RU" dirty="0"/>
              <a:t> </a:t>
            </a:r>
            <a:r>
              <a:rPr lang="de-DE" dirty="0"/>
              <a:t>XV </a:t>
            </a:r>
            <a:r>
              <a:rPr lang="ru-RU" dirty="0"/>
              <a:t>ст. </a:t>
            </a:r>
            <a:r>
              <a:rPr lang="ru-RU" dirty="0" err="1"/>
              <a:t>вирушали</a:t>
            </a:r>
            <a:r>
              <a:rPr lang="ru-RU" dirty="0"/>
              <a:t> в походи </a:t>
            </a:r>
            <a:r>
              <a:rPr lang="ru-RU" dirty="0" err="1"/>
              <a:t>під</a:t>
            </a:r>
            <a:r>
              <a:rPr lang="ru-RU" dirty="0"/>
              <a:t> великою </a:t>
            </a:r>
            <a:r>
              <a:rPr lang="ru-RU" dirty="0" err="1"/>
              <a:t>січовою</a:t>
            </a:r>
            <a:r>
              <a:rPr lang="ru-RU" dirty="0"/>
              <a:t> </a:t>
            </a:r>
            <a:r>
              <a:rPr lang="ru-RU" dirty="0" err="1"/>
              <a:t>корогвою</a:t>
            </a:r>
            <a:r>
              <a:rPr lang="ru-RU" dirty="0"/>
              <a:t> </a:t>
            </a:r>
            <a:r>
              <a:rPr lang="ru-RU" dirty="0" err="1"/>
              <a:t>червоно</a:t>
            </a:r>
            <a:r>
              <a:rPr lang="ru-RU" dirty="0"/>
              <a:t>-малинового </a:t>
            </a:r>
            <a:r>
              <a:rPr lang="ru-RU" dirty="0" err="1"/>
              <a:t>кольору</a:t>
            </a:r>
            <a:r>
              <a:rPr lang="ru-RU" dirty="0"/>
              <a:t>, на </a:t>
            </a:r>
            <a:r>
              <a:rPr lang="ru-RU" dirty="0" err="1"/>
              <a:t>лицьовій</a:t>
            </a:r>
            <a:r>
              <a:rPr lang="ru-RU" dirty="0"/>
              <a:t> </a:t>
            </a:r>
            <a:r>
              <a:rPr lang="ru-RU" dirty="0" err="1"/>
              <a:t>стороні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зображені</a:t>
            </a:r>
            <a:r>
              <a:rPr lang="ru-RU" dirty="0"/>
              <a:t> </a:t>
            </a:r>
            <a:r>
              <a:rPr lang="ru-RU" dirty="0" err="1"/>
              <a:t>солярні</a:t>
            </a:r>
            <a:r>
              <a:rPr lang="ru-RU" dirty="0"/>
              <a:t> знаки </a:t>
            </a:r>
            <a:r>
              <a:rPr lang="ru-RU" dirty="0" smtClean="0"/>
              <a:t>(</a:t>
            </a:r>
            <a:r>
              <a:rPr lang="ru-RU" dirty="0" err="1" smtClean="0"/>
              <a:t>місяць</a:t>
            </a:r>
            <a:r>
              <a:rPr lang="ru-RU" dirty="0" smtClean="0"/>
              <a:t>, </a:t>
            </a:r>
            <a:r>
              <a:rPr lang="ru-RU" dirty="0" err="1"/>
              <a:t>зірки</a:t>
            </a:r>
            <a:r>
              <a:rPr lang="ru-RU" dirty="0"/>
              <a:t>), а основу </a:t>
            </a:r>
            <a:r>
              <a:rPr lang="ru-RU" dirty="0" err="1"/>
              <a:t>символіки</a:t>
            </a:r>
            <a:r>
              <a:rPr lang="ru-RU" dirty="0"/>
              <a:t> </a:t>
            </a:r>
            <a:r>
              <a:rPr lang="ru-RU" dirty="0" err="1"/>
              <a:t>складав</a:t>
            </a:r>
            <a:r>
              <a:rPr lang="ru-RU" dirty="0"/>
              <a:t> </a:t>
            </a:r>
            <a:r>
              <a:rPr lang="ru-RU" dirty="0" err="1" smtClean="0"/>
              <a:t>хрест</a:t>
            </a:r>
            <a:r>
              <a:rPr lang="ru-RU" dirty="0" smtClean="0"/>
              <a:t>. </a:t>
            </a:r>
            <a:r>
              <a:rPr lang="ru-RU" dirty="0"/>
              <a:t>На </a:t>
            </a:r>
            <a:r>
              <a:rPr lang="ru-RU" dirty="0" err="1"/>
              <a:t>зворотній</a:t>
            </a:r>
            <a:r>
              <a:rPr lang="ru-RU" dirty="0"/>
              <a:t> </a:t>
            </a:r>
            <a:r>
              <a:rPr lang="ru-RU" dirty="0" err="1"/>
              <a:t>стороні</a:t>
            </a:r>
            <a:r>
              <a:rPr lang="ru-RU" dirty="0"/>
              <a:t> </a:t>
            </a:r>
            <a:r>
              <a:rPr lang="ru-RU" dirty="0" err="1"/>
              <a:t>розміщувалося</a:t>
            </a:r>
            <a:r>
              <a:rPr lang="ru-RU" dirty="0"/>
              <a:t> </a:t>
            </a:r>
            <a:r>
              <a:rPr lang="ru-RU" dirty="0" err="1"/>
              <a:t>зображення</a:t>
            </a:r>
            <a:r>
              <a:rPr lang="ru-RU" dirty="0"/>
              <a:t> святого Архангела </a:t>
            </a:r>
            <a:r>
              <a:rPr lang="ru-RU" dirty="0" err="1"/>
              <a:t>Михайла</a:t>
            </a:r>
            <a:r>
              <a:rPr lang="ru-RU" dirty="0"/>
              <a:t>, </a:t>
            </a:r>
            <a:r>
              <a:rPr lang="ru-RU" dirty="0" err="1"/>
              <a:t>захисника</a:t>
            </a:r>
            <a:r>
              <a:rPr lang="ru-RU" dirty="0"/>
              <a:t> та покровителя </a:t>
            </a:r>
            <a:r>
              <a:rPr lang="ru-RU" dirty="0" err="1"/>
              <a:t>козаків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морських</a:t>
            </a:r>
            <a:r>
              <a:rPr lang="ru-RU" dirty="0"/>
              <a:t> </a:t>
            </a:r>
            <a:r>
              <a:rPr lang="ru-RU" dirty="0" err="1"/>
              <a:t>походів</a:t>
            </a:r>
            <a:r>
              <a:rPr lang="ru-RU" dirty="0"/>
              <a:t>. 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58"/>
          <a:stretch/>
        </p:blipFill>
        <p:spPr bwMode="auto">
          <a:xfrm>
            <a:off x="3013314" y="4692768"/>
            <a:ext cx="2266637" cy="1644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67"/>
          <a:stretch/>
        </p:blipFill>
        <p:spPr bwMode="auto">
          <a:xfrm>
            <a:off x="6610529" y="4618094"/>
            <a:ext cx="2264972" cy="1794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006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79562"/>
            <a:ext cx="10515600" cy="5797401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/>
              <a:t>Корогва</a:t>
            </a:r>
            <a:r>
              <a:rPr lang="ru-RU" dirty="0"/>
              <a:t> </a:t>
            </a:r>
            <a:r>
              <a:rPr lang="ru-RU" dirty="0" err="1"/>
              <a:t>одночасно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головним</a:t>
            </a:r>
            <a:r>
              <a:rPr lang="ru-RU" dirty="0"/>
              <a:t> прапором </a:t>
            </a:r>
            <a:r>
              <a:rPr lang="ru-RU" dirty="0" err="1"/>
              <a:t>козацького</a:t>
            </a:r>
            <a:r>
              <a:rPr lang="ru-RU" dirty="0"/>
              <a:t> </a:t>
            </a:r>
            <a:r>
              <a:rPr lang="ru-RU" dirty="0" err="1"/>
              <a:t>війська</a:t>
            </a:r>
            <a:r>
              <a:rPr lang="ru-RU" dirty="0"/>
              <a:t>, і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всього</a:t>
            </a:r>
            <a:r>
              <a:rPr lang="ru-RU" dirty="0"/>
              <a:t> часу </a:t>
            </a:r>
            <a:r>
              <a:rPr lang="ru-RU" dirty="0" err="1"/>
              <a:t>існування</a:t>
            </a:r>
            <a:r>
              <a:rPr lang="ru-RU" dirty="0"/>
              <a:t> вона </a:t>
            </a:r>
            <a:r>
              <a:rPr lang="ru-RU" dirty="0" err="1"/>
              <a:t>була</a:t>
            </a:r>
            <a:r>
              <a:rPr lang="ru-RU" dirty="0"/>
              <a:t> одним з </a:t>
            </a:r>
            <a:r>
              <a:rPr lang="ru-RU" dirty="0" err="1"/>
              <a:t>найголовніших</a:t>
            </a:r>
            <a:r>
              <a:rPr lang="ru-RU" dirty="0"/>
              <a:t> </a:t>
            </a:r>
            <a:r>
              <a:rPr lang="ru-RU" dirty="0" err="1"/>
              <a:t>клейнодів</a:t>
            </a:r>
            <a:r>
              <a:rPr lang="ru-RU" dirty="0"/>
              <a:t> </a:t>
            </a:r>
            <a:r>
              <a:rPr lang="ru-RU" dirty="0" err="1"/>
              <a:t>козацького</a:t>
            </a:r>
            <a:r>
              <a:rPr lang="ru-RU" dirty="0"/>
              <a:t> </a:t>
            </a:r>
            <a:r>
              <a:rPr lang="ru-RU" dirty="0" err="1"/>
              <a:t>війська</a:t>
            </a:r>
            <a:r>
              <a:rPr lang="ru-RU" dirty="0"/>
              <a:t>. </a:t>
            </a:r>
            <a:r>
              <a:rPr lang="ru-RU" dirty="0" err="1"/>
              <a:t>Зберігалася</a:t>
            </a:r>
            <a:r>
              <a:rPr lang="ru-RU" dirty="0"/>
              <a:t> </a:t>
            </a:r>
            <a:r>
              <a:rPr lang="ru-RU" dirty="0" err="1"/>
              <a:t>корогва</a:t>
            </a:r>
            <a:r>
              <a:rPr lang="ru-RU" dirty="0"/>
              <a:t> в </a:t>
            </a:r>
            <a:r>
              <a:rPr lang="ru-RU" dirty="0" err="1"/>
              <a:t>січовій</a:t>
            </a:r>
            <a:r>
              <a:rPr lang="ru-RU" dirty="0"/>
              <a:t> </a:t>
            </a:r>
            <a:r>
              <a:rPr lang="ru-RU" dirty="0" err="1"/>
              <a:t>церкві</a:t>
            </a:r>
            <a:r>
              <a:rPr lang="ru-RU" dirty="0"/>
              <a:t>, а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урочистий</a:t>
            </a:r>
            <a:r>
              <a:rPr lang="ru-RU" dirty="0"/>
              <a:t> </a:t>
            </a:r>
            <a:r>
              <a:rPr lang="ru-RU" dirty="0" err="1"/>
              <a:t>виніс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головним</a:t>
            </a:r>
            <a:r>
              <a:rPr lang="ru-RU" dirty="0"/>
              <a:t> атрибутом </a:t>
            </a:r>
            <a:r>
              <a:rPr lang="ru-RU" dirty="0" err="1"/>
              <a:t>козацьких</a:t>
            </a:r>
            <a:r>
              <a:rPr lang="ru-RU" dirty="0"/>
              <a:t> </a:t>
            </a:r>
            <a:r>
              <a:rPr lang="ru-RU" dirty="0" err="1"/>
              <a:t>ритуалів</a:t>
            </a:r>
            <a:r>
              <a:rPr lang="ru-RU" dirty="0"/>
              <a:t>. А разом з </a:t>
            </a:r>
            <a:r>
              <a:rPr lang="ru-RU" dirty="0" err="1"/>
              <a:t>тим</a:t>
            </a:r>
            <a:r>
              <a:rPr lang="ru-RU" dirty="0"/>
              <a:t>, </a:t>
            </a:r>
            <a:r>
              <a:rPr lang="ru-RU" dirty="0" err="1"/>
              <a:t>козаки</a:t>
            </a:r>
            <a:r>
              <a:rPr lang="ru-RU" dirty="0"/>
              <a:t> </a:t>
            </a:r>
            <a:r>
              <a:rPr lang="ru-RU" dirty="0" err="1"/>
              <a:t>використовували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знамен,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знамен </a:t>
            </a:r>
            <a:r>
              <a:rPr lang="ru-RU" dirty="0" err="1"/>
              <a:t>подарованих</a:t>
            </a:r>
            <a:r>
              <a:rPr lang="ru-RU" dirty="0"/>
              <a:t> </a:t>
            </a:r>
            <a:r>
              <a:rPr lang="ru-RU" dirty="0" err="1"/>
              <a:t>іноземними</a:t>
            </a:r>
            <a:r>
              <a:rPr lang="ru-RU" dirty="0"/>
              <a:t> правителями (</a:t>
            </a:r>
            <a:r>
              <a:rPr lang="ru-RU" dirty="0" err="1"/>
              <a:t>наприклад</a:t>
            </a:r>
            <a:r>
              <a:rPr lang="ru-RU" dirty="0"/>
              <a:t> прапор Богдана </a:t>
            </a:r>
            <a:r>
              <a:rPr lang="ru-RU" dirty="0" err="1"/>
              <a:t>Хмельницького</a:t>
            </a:r>
            <a:r>
              <a:rPr lang="ru-RU" dirty="0"/>
              <a:t>). </a:t>
            </a:r>
          </a:p>
          <a:p>
            <a:r>
              <a:rPr lang="ru-RU" dirty="0" err="1"/>
              <a:t>Поруч</a:t>
            </a:r>
            <a:r>
              <a:rPr lang="ru-RU" dirty="0"/>
              <a:t> з </a:t>
            </a:r>
            <a:r>
              <a:rPr lang="ru-RU" dirty="0" err="1"/>
              <a:t>традиційним</a:t>
            </a:r>
            <a:r>
              <a:rPr lang="ru-RU" dirty="0"/>
              <a:t> </a:t>
            </a:r>
            <a:r>
              <a:rPr lang="ru-RU" dirty="0" err="1"/>
              <a:t>низовим</a:t>
            </a:r>
            <a:r>
              <a:rPr lang="ru-RU" dirty="0"/>
              <a:t> золотим </a:t>
            </a:r>
            <a:r>
              <a:rPr lang="ru-RU" dirty="0" err="1"/>
              <a:t>хрестом</a:t>
            </a:r>
            <a:r>
              <a:rPr lang="ru-RU" dirty="0"/>
              <a:t> на малиновому </a:t>
            </a:r>
            <a:r>
              <a:rPr lang="ru-RU" dirty="0" err="1"/>
              <a:t>полі</a:t>
            </a:r>
            <a:r>
              <a:rPr lang="ru-RU" dirty="0"/>
              <a:t>, широко </a:t>
            </a:r>
            <a:r>
              <a:rPr lang="ru-RU" dirty="0" err="1"/>
              <a:t>використовувався</a:t>
            </a:r>
            <a:r>
              <a:rPr lang="ru-RU" dirty="0"/>
              <a:t> і </a:t>
            </a:r>
            <a:r>
              <a:rPr lang="ru-RU" dirty="0" err="1"/>
              <a:t>білий</a:t>
            </a:r>
            <a:r>
              <a:rPr lang="ru-RU" dirty="0"/>
              <a:t> </a:t>
            </a:r>
            <a:r>
              <a:rPr lang="ru-RU" dirty="0" err="1"/>
              <a:t>хрест</a:t>
            </a:r>
            <a:r>
              <a:rPr lang="ru-RU" dirty="0"/>
              <a:t> на </a:t>
            </a:r>
            <a:r>
              <a:rPr lang="ru-RU" dirty="0" err="1"/>
              <a:t>синьому</a:t>
            </a:r>
            <a:r>
              <a:rPr lang="ru-RU" dirty="0"/>
              <a:t> </a:t>
            </a:r>
            <a:r>
              <a:rPr lang="ru-RU" dirty="0" err="1"/>
              <a:t>полі</a:t>
            </a:r>
            <a:r>
              <a:rPr lang="ru-RU" dirty="0"/>
              <a:t>,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червоно-малиновий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синій</a:t>
            </a:r>
            <a:r>
              <a:rPr lang="ru-RU" dirty="0"/>
              <a:t> </a:t>
            </a:r>
            <a:r>
              <a:rPr lang="ru-RU" dirty="0" err="1"/>
              <a:t>хрест</a:t>
            </a:r>
            <a:r>
              <a:rPr lang="ru-RU" dirty="0"/>
              <a:t> на </a:t>
            </a:r>
            <a:r>
              <a:rPr lang="ru-RU" dirty="0" err="1"/>
              <a:t>білому</a:t>
            </a:r>
            <a:r>
              <a:rPr lang="ru-RU" dirty="0"/>
              <a:t> </a:t>
            </a:r>
            <a:r>
              <a:rPr lang="ru-RU" dirty="0" err="1"/>
              <a:t>полі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Святим </a:t>
            </a:r>
            <a:r>
              <a:rPr lang="ru-RU" dirty="0" err="1"/>
              <a:t>Миколаєм</a:t>
            </a:r>
            <a:r>
              <a:rPr lang="ru-RU" dirty="0"/>
              <a:t> на </a:t>
            </a:r>
            <a:r>
              <a:rPr lang="ru-RU" dirty="0" err="1"/>
              <a:t>зворотній</a:t>
            </a:r>
            <a:r>
              <a:rPr lang="ru-RU" dirty="0"/>
              <a:t> </a:t>
            </a:r>
            <a:r>
              <a:rPr lang="ru-RU" dirty="0" err="1"/>
              <a:t>стороні</a:t>
            </a:r>
            <a:r>
              <a:rPr lang="ru-RU" dirty="0"/>
              <a:t>. </a:t>
            </a:r>
          </a:p>
          <a:p>
            <a:r>
              <a:rPr lang="ru-RU" dirty="0"/>
              <a:t>На </a:t>
            </a:r>
            <a:r>
              <a:rPr lang="ru-RU" dirty="0" err="1"/>
              <a:t>своїх</a:t>
            </a:r>
            <a:r>
              <a:rPr lang="ru-RU" dirty="0"/>
              <a:t> чайках, </a:t>
            </a:r>
            <a:r>
              <a:rPr lang="ru-RU" dirty="0" err="1"/>
              <a:t>окрім</a:t>
            </a:r>
            <a:r>
              <a:rPr lang="ru-RU" dirty="0"/>
              <a:t> </a:t>
            </a:r>
            <a:r>
              <a:rPr lang="ru-RU" dirty="0" err="1"/>
              <a:t>січової</a:t>
            </a:r>
            <a:r>
              <a:rPr lang="ru-RU" dirty="0"/>
              <a:t> </a:t>
            </a:r>
            <a:r>
              <a:rPr lang="ru-RU" dirty="0" err="1"/>
              <a:t>корогви</a:t>
            </a:r>
            <a:r>
              <a:rPr lang="ru-RU" dirty="0"/>
              <a:t>, </a:t>
            </a:r>
            <a:r>
              <a:rPr lang="ru-RU" dirty="0" err="1"/>
              <a:t>козаки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тримали</a:t>
            </a:r>
            <a:r>
              <a:rPr lang="ru-RU" dirty="0"/>
              <a:t> </a:t>
            </a:r>
            <a:r>
              <a:rPr lang="ru-RU" dirty="0" err="1"/>
              <a:t>полкові</a:t>
            </a:r>
            <a:r>
              <a:rPr lang="ru-RU" dirty="0"/>
              <a:t> та </a:t>
            </a:r>
            <a:r>
              <a:rPr lang="ru-RU" dirty="0" err="1"/>
              <a:t>курінні</a:t>
            </a:r>
            <a:r>
              <a:rPr lang="ru-RU" dirty="0"/>
              <a:t> знамена та значки,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виконували</a:t>
            </a:r>
            <a:r>
              <a:rPr lang="ru-RU" dirty="0"/>
              <a:t> </a:t>
            </a:r>
            <a:r>
              <a:rPr lang="ru-RU" dirty="0" err="1"/>
              <a:t>функції</a:t>
            </a:r>
            <a:r>
              <a:rPr lang="ru-RU" dirty="0"/>
              <a:t> </a:t>
            </a:r>
            <a:r>
              <a:rPr lang="ru-RU" dirty="0" err="1"/>
              <a:t>бойових</a:t>
            </a:r>
            <a:r>
              <a:rPr lang="ru-RU" dirty="0"/>
              <a:t> знамен. </a:t>
            </a:r>
            <a:r>
              <a:rPr lang="ru-RU" dirty="0" err="1"/>
              <a:t>Прапори</a:t>
            </a:r>
            <a:r>
              <a:rPr lang="ru-RU" dirty="0"/>
              <a:t> </a:t>
            </a:r>
            <a:r>
              <a:rPr lang="ru-RU" dirty="0" err="1"/>
              <a:t>куренів</a:t>
            </a:r>
            <a:r>
              <a:rPr lang="ru-RU" dirty="0"/>
              <a:t> і </a:t>
            </a:r>
            <a:r>
              <a:rPr lang="ru-RU" dirty="0" err="1"/>
              <a:t>паланок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переважно</a:t>
            </a:r>
            <a:r>
              <a:rPr lang="ru-RU" dirty="0"/>
              <a:t> </a:t>
            </a:r>
            <a:r>
              <a:rPr lang="ru-RU" dirty="0" err="1"/>
              <a:t>малинові</a:t>
            </a:r>
            <a:r>
              <a:rPr lang="ru-RU" dirty="0"/>
              <a:t>, з </a:t>
            </a:r>
            <a:r>
              <a:rPr lang="ru-RU" dirty="0" err="1"/>
              <a:t>зображенням</a:t>
            </a:r>
            <a:r>
              <a:rPr lang="ru-RU" dirty="0"/>
              <a:t> Архистратига </a:t>
            </a:r>
            <a:r>
              <a:rPr lang="ru-RU" dirty="0" err="1"/>
              <a:t>Михайла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білого</a:t>
            </a:r>
            <a:r>
              <a:rPr lang="ru-RU" dirty="0"/>
              <a:t> </a:t>
            </a:r>
            <a:r>
              <a:rPr lang="ru-RU" dirty="0" err="1"/>
              <a:t>хреста</a:t>
            </a:r>
            <a:r>
              <a:rPr lang="ru-RU" dirty="0"/>
              <a:t>, </a:t>
            </a:r>
            <a:r>
              <a:rPr lang="ru-RU" dirty="0" err="1"/>
              <a:t>іноді</a:t>
            </a:r>
            <a:r>
              <a:rPr lang="ru-RU" dirty="0"/>
              <a:t> </a:t>
            </a:r>
            <a:r>
              <a:rPr lang="ru-RU" dirty="0" err="1"/>
              <a:t>серед</a:t>
            </a:r>
            <a:r>
              <a:rPr lang="ru-RU" dirty="0"/>
              <a:t> них </a:t>
            </a:r>
            <a:r>
              <a:rPr lang="ru-RU" dirty="0" err="1"/>
              <a:t>зустрічалися</a:t>
            </a:r>
            <a:r>
              <a:rPr lang="ru-RU" dirty="0"/>
              <a:t> </a:t>
            </a:r>
            <a:r>
              <a:rPr lang="ru-RU" dirty="0" err="1"/>
              <a:t>синьо-жовті</a:t>
            </a:r>
            <a:r>
              <a:rPr lang="ru-RU" dirty="0"/>
              <a:t> </a:t>
            </a:r>
            <a:r>
              <a:rPr lang="ru-RU" dirty="0" err="1"/>
              <a:t>зразки</a:t>
            </a:r>
            <a:r>
              <a:rPr lang="ru-RU" dirty="0"/>
              <a:t>. </a:t>
            </a:r>
            <a:r>
              <a:rPr lang="ru-RU" dirty="0" err="1"/>
              <a:t>Взагалі</a:t>
            </a:r>
            <a:r>
              <a:rPr lang="ru-RU" dirty="0"/>
              <a:t> ж вони </a:t>
            </a:r>
            <a:r>
              <a:rPr lang="ru-RU" dirty="0" err="1"/>
              <a:t>мали</a:t>
            </a:r>
            <a:r>
              <a:rPr lang="ru-RU" dirty="0"/>
              <a:t> </a:t>
            </a:r>
            <a:r>
              <a:rPr lang="ru-RU" dirty="0" err="1"/>
              <a:t>самі</a:t>
            </a:r>
            <a:r>
              <a:rPr lang="ru-RU" dirty="0"/>
              <a:t>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варіації</a:t>
            </a:r>
            <a:r>
              <a:rPr lang="ru-RU" dirty="0"/>
              <a:t> </a:t>
            </a:r>
            <a:r>
              <a:rPr lang="ru-RU" dirty="0" err="1"/>
              <a:t>барв</a:t>
            </a:r>
            <a:r>
              <a:rPr lang="ru-RU" dirty="0"/>
              <a:t> та </a:t>
            </a:r>
            <a:r>
              <a:rPr lang="ru-RU" dirty="0" err="1"/>
              <a:t>малюнків</a:t>
            </a:r>
            <a:r>
              <a:rPr lang="ru-RU" dirty="0"/>
              <a:t>. </a:t>
            </a:r>
            <a:r>
              <a:rPr lang="ru-RU" dirty="0" err="1"/>
              <a:t>Частіше</a:t>
            </a:r>
            <a:r>
              <a:rPr lang="ru-RU" dirty="0"/>
              <a:t> за все вони </a:t>
            </a:r>
            <a:r>
              <a:rPr lang="ru-RU" dirty="0" err="1"/>
              <a:t>мали</a:t>
            </a:r>
            <a:r>
              <a:rPr lang="ru-RU" dirty="0"/>
              <a:t> </a:t>
            </a:r>
            <a:r>
              <a:rPr lang="ru-RU" dirty="0" err="1"/>
              <a:t>прямокутну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трапецієподібну</a:t>
            </a:r>
            <a:r>
              <a:rPr lang="ru-RU" dirty="0"/>
              <a:t> форму. Значки </a:t>
            </a:r>
            <a:r>
              <a:rPr lang="ru-RU" dirty="0" err="1"/>
              <a:t>малих</a:t>
            </a:r>
            <a:r>
              <a:rPr lang="ru-RU" dirty="0"/>
              <a:t> </a:t>
            </a:r>
            <a:r>
              <a:rPr lang="ru-RU" dirty="0" err="1"/>
              <a:t>козацьких</a:t>
            </a:r>
            <a:r>
              <a:rPr lang="ru-RU" dirty="0"/>
              <a:t> </a:t>
            </a:r>
            <a:r>
              <a:rPr lang="ru-RU" dirty="0" err="1"/>
              <a:t>підрозділів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переважно</a:t>
            </a:r>
            <a:r>
              <a:rPr lang="ru-RU" dirty="0"/>
              <a:t> </a:t>
            </a:r>
            <a:r>
              <a:rPr lang="ru-RU" dirty="0" err="1"/>
              <a:t>трикутними</a:t>
            </a:r>
            <a:r>
              <a:rPr lang="ru-RU" dirty="0"/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4380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22" y="388189"/>
            <a:ext cx="5464491" cy="5974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568" y="0"/>
            <a:ext cx="5715000" cy="636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2191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600075"/>
            <a:ext cx="8572500" cy="565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7491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74453"/>
            <a:ext cx="10515600" cy="5702510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/>
              <a:t>Під</a:t>
            </a:r>
            <a:r>
              <a:rPr lang="ru-RU" dirty="0"/>
              <a:t> такими знаменами </a:t>
            </a:r>
            <a:r>
              <a:rPr lang="ru-RU" dirty="0" err="1"/>
              <a:t>козаки</a:t>
            </a:r>
            <a:r>
              <a:rPr lang="ru-RU" dirty="0"/>
              <a:t> </a:t>
            </a:r>
            <a:r>
              <a:rPr lang="ru-RU" dirty="0" err="1"/>
              <a:t>воювали</a:t>
            </a:r>
            <a:r>
              <a:rPr lang="ru-RU" dirty="0"/>
              <a:t> аж до 1734 року, коли </a:t>
            </a:r>
            <a:r>
              <a:rPr lang="ru-RU" dirty="0" err="1"/>
              <a:t>імператриця</a:t>
            </a:r>
            <a:r>
              <a:rPr lang="ru-RU" dirty="0"/>
              <a:t> Анна </a:t>
            </a:r>
            <a:r>
              <a:rPr lang="ru-RU" dirty="0" err="1"/>
              <a:t>Іоанівна</a:t>
            </a:r>
            <a:r>
              <a:rPr lang="ru-RU" dirty="0"/>
              <a:t> </a:t>
            </a:r>
            <a:r>
              <a:rPr lang="ru-RU" dirty="0" err="1"/>
              <a:t>подарувала</a:t>
            </a:r>
            <a:r>
              <a:rPr lang="ru-RU" dirty="0"/>
              <a:t> </a:t>
            </a:r>
            <a:r>
              <a:rPr lang="ru-RU" dirty="0" err="1"/>
              <a:t>Новій</a:t>
            </a:r>
            <a:r>
              <a:rPr lang="ru-RU" dirty="0"/>
              <a:t> </a:t>
            </a:r>
            <a:r>
              <a:rPr lang="ru-RU" dirty="0" err="1"/>
              <a:t>Січі</a:t>
            </a:r>
            <a:r>
              <a:rPr lang="ru-RU" dirty="0"/>
              <a:t> прапор, на </a:t>
            </a:r>
            <a:r>
              <a:rPr lang="ru-RU" dirty="0" err="1"/>
              <a:t>якому</a:t>
            </a:r>
            <a:r>
              <a:rPr lang="ru-RU" dirty="0"/>
              <a:t> на </a:t>
            </a:r>
            <a:r>
              <a:rPr lang="ru-RU" dirty="0" err="1"/>
              <a:t>малиновім</a:t>
            </a:r>
            <a:r>
              <a:rPr lang="ru-RU" dirty="0"/>
              <a:t> </a:t>
            </a:r>
            <a:r>
              <a:rPr lang="ru-RU" dirty="0" err="1"/>
              <a:t>фоні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зображений</a:t>
            </a:r>
            <a:r>
              <a:rPr lang="ru-RU" dirty="0"/>
              <a:t> </a:t>
            </a:r>
            <a:r>
              <a:rPr lang="ru-RU" dirty="0" err="1"/>
              <a:t>трьохмачтовий</a:t>
            </a:r>
            <a:r>
              <a:rPr lang="ru-RU" dirty="0"/>
              <a:t> </a:t>
            </a:r>
            <a:r>
              <a:rPr lang="ru-RU" dirty="0" err="1"/>
              <a:t>бойовий</a:t>
            </a:r>
            <a:r>
              <a:rPr lang="ru-RU" dirty="0"/>
              <a:t> </a:t>
            </a:r>
            <a:r>
              <a:rPr lang="ru-RU" dirty="0" err="1"/>
              <a:t>корабель</a:t>
            </a:r>
            <a:r>
              <a:rPr lang="ru-RU" dirty="0"/>
              <a:t>, над </a:t>
            </a:r>
            <a:r>
              <a:rPr lang="ru-RU" dirty="0" err="1"/>
              <a:t>яким</a:t>
            </a:r>
            <a:r>
              <a:rPr lang="ru-RU" dirty="0"/>
              <a:t> </a:t>
            </a:r>
            <a:r>
              <a:rPr lang="ru-RU" dirty="0" err="1"/>
              <a:t>знаходилися</a:t>
            </a:r>
            <a:r>
              <a:rPr lang="ru-RU" dirty="0"/>
              <a:t> </a:t>
            </a:r>
            <a:r>
              <a:rPr lang="ru-RU" dirty="0" err="1"/>
              <a:t>фігури</a:t>
            </a:r>
            <a:r>
              <a:rPr lang="ru-RU" dirty="0"/>
              <a:t> Архангела </a:t>
            </a:r>
            <a:r>
              <a:rPr lang="ru-RU" dirty="0" err="1"/>
              <a:t>Михаїла</a:t>
            </a:r>
            <a:r>
              <a:rPr lang="ru-RU" dirty="0"/>
              <a:t> (</a:t>
            </a:r>
            <a:r>
              <a:rPr lang="ru-RU" dirty="0" err="1"/>
              <a:t>зліва</a:t>
            </a:r>
            <a:r>
              <a:rPr lang="ru-RU" dirty="0"/>
              <a:t>) та </a:t>
            </a:r>
            <a:r>
              <a:rPr lang="ru-RU" dirty="0" err="1"/>
              <a:t>Пресвятої</a:t>
            </a:r>
            <a:r>
              <a:rPr lang="ru-RU" dirty="0"/>
              <a:t> </a:t>
            </a:r>
            <a:r>
              <a:rPr lang="ru-RU" dirty="0" err="1"/>
              <a:t>Богородиці</a:t>
            </a:r>
            <a:r>
              <a:rPr lang="ru-RU" dirty="0"/>
              <a:t> (справа). </a:t>
            </a:r>
          </a:p>
          <a:p>
            <a:r>
              <a:rPr lang="ru-RU" dirty="0" smtClean="0"/>
              <a:t>На </a:t>
            </a:r>
            <a:r>
              <a:rPr lang="ru-RU" dirty="0" err="1"/>
              <a:t>лицевій</a:t>
            </a:r>
            <a:r>
              <a:rPr lang="ru-RU" dirty="0"/>
              <a:t> </a:t>
            </a:r>
            <a:r>
              <a:rPr lang="ru-RU" dirty="0" err="1"/>
              <a:t>стороні</a:t>
            </a:r>
            <a:r>
              <a:rPr lang="ru-RU" dirty="0"/>
              <a:t> прапора </a:t>
            </a:r>
            <a:r>
              <a:rPr lang="ru-RU" dirty="0" err="1"/>
              <a:t>зображений</a:t>
            </a:r>
            <a:r>
              <a:rPr lang="ru-RU" dirty="0"/>
              <a:t> </a:t>
            </a:r>
            <a:r>
              <a:rPr lang="ru-RU" dirty="0" err="1"/>
              <a:t>чорний</a:t>
            </a:r>
            <a:r>
              <a:rPr lang="ru-RU" dirty="0"/>
              <a:t> </a:t>
            </a:r>
            <a:r>
              <a:rPr lang="ru-RU" dirty="0" err="1"/>
              <a:t>двоголовий</a:t>
            </a:r>
            <a:r>
              <a:rPr lang="ru-RU" dirty="0"/>
              <a:t> </a:t>
            </a:r>
            <a:r>
              <a:rPr lang="ru-RU" dirty="0" smtClean="0"/>
              <a:t>орел з </a:t>
            </a:r>
            <a:r>
              <a:rPr lang="ru-RU" dirty="0" err="1"/>
              <a:t>зірками</a:t>
            </a:r>
            <a:r>
              <a:rPr lang="ru-RU" dirty="0"/>
              <a:t>, </a:t>
            </a:r>
            <a:r>
              <a:rPr lang="ru-RU" dirty="0" err="1"/>
              <a:t>навколо</a:t>
            </a:r>
            <a:r>
              <a:rPr lang="ru-RU" dirty="0"/>
              <a:t> </a:t>
            </a:r>
            <a:r>
              <a:rPr lang="ru-RU" dirty="0" err="1"/>
              <a:t>нього</a:t>
            </a:r>
            <a:r>
              <a:rPr lang="ru-RU" dirty="0"/>
              <a:t> </a:t>
            </a:r>
            <a:r>
              <a:rPr lang="ru-RU" dirty="0" err="1"/>
              <a:t>геральдичні</a:t>
            </a:r>
            <a:r>
              <a:rPr lang="ru-RU" dirty="0"/>
              <a:t> </a:t>
            </a:r>
            <a:r>
              <a:rPr lang="ru-RU" dirty="0" err="1"/>
              <a:t>фігури</a:t>
            </a:r>
            <a:r>
              <a:rPr lang="ru-RU" dirty="0"/>
              <a:t> </a:t>
            </a:r>
            <a:r>
              <a:rPr lang="ru-RU" dirty="0" err="1"/>
              <a:t>святих</a:t>
            </a:r>
            <a:r>
              <a:rPr lang="ru-RU" dirty="0"/>
              <a:t> —"Спасителя,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благословляє</a:t>
            </a:r>
            <a:r>
              <a:rPr lang="ru-RU" dirty="0"/>
              <a:t> </a:t>
            </a:r>
            <a:r>
              <a:rPr lang="ru-RU" dirty="0" err="1"/>
              <a:t>козаків</a:t>
            </a:r>
            <a:r>
              <a:rPr lang="ru-RU" dirty="0"/>
              <a:t> на брань, з </a:t>
            </a:r>
            <a:r>
              <a:rPr lang="ru-RU" dirty="0" err="1"/>
              <a:t>сімнадцатю</a:t>
            </a:r>
            <a:r>
              <a:rPr lang="ru-RU" dirty="0"/>
              <a:t> </a:t>
            </a:r>
            <a:r>
              <a:rPr lang="ru-RU" dirty="0" err="1"/>
              <a:t>зірками</a:t>
            </a:r>
            <a:r>
              <a:rPr lang="ru-RU" dirty="0"/>
              <a:t> кругом него" та </a:t>
            </a:r>
            <a:r>
              <a:rPr lang="ru-RU" dirty="0" smtClean="0"/>
              <a:t>«Архангела </a:t>
            </a:r>
            <a:r>
              <a:rPr lang="ru-RU" dirty="0" err="1"/>
              <a:t>Михайла</a:t>
            </a:r>
            <a:r>
              <a:rPr lang="ru-RU" dirty="0"/>
              <a:t> с </a:t>
            </a:r>
            <a:r>
              <a:rPr lang="ru-RU" dirty="0" err="1"/>
              <a:t>вогняним</a:t>
            </a:r>
            <a:r>
              <a:rPr lang="ru-RU" dirty="0"/>
              <a:t> мечем в </a:t>
            </a:r>
            <a:r>
              <a:rPr lang="ru-RU" dirty="0" err="1"/>
              <a:t>правій</a:t>
            </a:r>
            <a:r>
              <a:rPr lang="ru-RU" dirty="0"/>
              <a:t> </a:t>
            </a:r>
            <a:r>
              <a:rPr lang="ru-RU" dirty="0" err="1"/>
              <a:t>руці</a:t>
            </a:r>
            <a:r>
              <a:rPr lang="ru-RU" dirty="0"/>
              <a:t>». По </a:t>
            </a:r>
            <a:r>
              <a:rPr lang="ru-RU" dirty="0" err="1"/>
              <a:t>каймі</a:t>
            </a:r>
            <a:r>
              <a:rPr lang="ru-RU" dirty="0"/>
              <a:t> прапора </a:t>
            </a:r>
            <a:r>
              <a:rPr lang="ru-RU" dirty="0" err="1"/>
              <a:t>знаходився</a:t>
            </a:r>
            <a:r>
              <a:rPr lang="ru-RU" dirty="0"/>
              <a:t> </a:t>
            </a:r>
            <a:r>
              <a:rPr lang="ru-RU" dirty="0" err="1"/>
              <a:t>напис</a:t>
            </a:r>
            <a:r>
              <a:rPr lang="ru-RU" dirty="0"/>
              <a:t>: </a:t>
            </a:r>
            <a:r>
              <a:rPr lang="ru-RU" b="1" i="1" dirty="0"/>
              <a:t>«Сие знамя в войско </a:t>
            </a:r>
            <a:r>
              <a:rPr lang="ru-RU" b="1" i="1" dirty="0" err="1"/>
              <a:t>ея</a:t>
            </a:r>
            <a:r>
              <a:rPr lang="ru-RU" b="1" i="1" dirty="0"/>
              <a:t> императорского величества низовое сделано коштом пехоты воюющей того же войска по Чёрном морю </a:t>
            </a:r>
            <a:r>
              <a:rPr lang="ru-RU" b="1" i="1" dirty="0" err="1"/>
              <a:t>також</a:t>
            </a:r>
            <a:r>
              <a:rPr lang="ru-RU" b="1" i="1" dirty="0"/>
              <a:t> по рекам Днепру и Дунаю</a:t>
            </a:r>
            <a:r>
              <a:rPr lang="ru-RU" b="1" i="1" dirty="0" smtClean="0"/>
              <a:t>»</a:t>
            </a:r>
            <a:r>
              <a:rPr lang="ru-RU" dirty="0" smtClean="0"/>
              <a:t> </a:t>
            </a:r>
            <a:endParaRPr lang="ru-RU" dirty="0"/>
          </a:p>
          <a:p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smtClean="0"/>
              <a:t>прапор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істориків</a:t>
            </a:r>
            <a:r>
              <a:rPr lang="ru-RU" dirty="0"/>
              <a:t> </a:t>
            </a:r>
            <a:r>
              <a:rPr lang="ru-RU" dirty="0" err="1"/>
              <a:t>отримав</a:t>
            </a:r>
            <a:r>
              <a:rPr lang="ru-RU" dirty="0"/>
              <a:t> </a:t>
            </a:r>
            <a:r>
              <a:rPr lang="ru-RU" dirty="0" err="1"/>
              <a:t>назву</a:t>
            </a:r>
            <a:r>
              <a:rPr lang="ru-RU" dirty="0"/>
              <a:t> «</a:t>
            </a:r>
            <a:r>
              <a:rPr lang="ru-RU" dirty="0" err="1"/>
              <a:t>морського</a:t>
            </a:r>
            <a:r>
              <a:rPr lang="ru-RU" dirty="0"/>
              <a:t> </a:t>
            </a:r>
            <a:r>
              <a:rPr lang="ru-RU" dirty="0" err="1"/>
              <a:t>козацького</a:t>
            </a:r>
            <a:r>
              <a:rPr lang="ru-RU" dirty="0"/>
              <a:t> прапора», але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даровано </a:t>
            </a:r>
            <a:r>
              <a:rPr lang="ru-RU" dirty="0" err="1"/>
              <a:t>козакам</a:t>
            </a:r>
            <a:r>
              <a:rPr lang="ru-RU" dirty="0"/>
              <a:t> як </a:t>
            </a:r>
            <a:r>
              <a:rPr lang="ru-RU" dirty="0" err="1"/>
              <a:t>загальновійськовий</a:t>
            </a:r>
            <a:r>
              <a:rPr lang="ru-RU" dirty="0"/>
              <a:t> </a:t>
            </a:r>
            <a:r>
              <a:rPr lang="ru-RU" dirty="0" smtClean="0"/>
              <a:t>клейнод.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практично </a:t>
            </a:r>
            <a:r>
              <a:rPr lang="ru-RU" dirty="0" err="1"/>
              <a:t>єдиний</a:t>
            </a:r>
            <a:r>
              <a:rPr lang="ru-RU" dirty="0"/>
              <a:t> </a:t>
            </a:r>
            <a:r>
              <a:rPr lang="ru-RU" dirty="0" err="1"/>
              <a:t>випадок</a:t>
            </a:r>
            <a:r>
              <a:rPr lang="ru-RU" dirty="0"/>
              <a:t>, коли </a:t>
            </a:r>
            <a:r>
              <a:rPr lang="ru-RU" dirty="0" err="1"/>
              <a:t>композиційну</a:t>
            </a:r>
            <a:r>
              <a:rPr lang="ru-RU" dirty="0"/>
              <a:t> основу прапора становили не </a:t>
            </a:r>
            <a:r>
              <a:rPr lang="ru-RU" dirty="0" err="1"/>
              <a:t>християнські</a:t>
            </a:r>
            <a:r>
              <a:rPr lang="ru-RU" dirty="0"/>
              <a:t> </a:t>
            </a:r>
            <a:r>
              <a:rPr lang="ru-RU" dirty="0" err="1"/>
              <a:t>символи</a:t>
            </a:r>
            <a:r>
              <a:rPr lang="ru-RU" dirty="0"/>
              <a:t> (</a:t>
            </a:r>
            <a:r>
              <a:rPr lang="ru-RU" dirty="0" err="1"/>
              <a:t>хрести</a:t>
            </a:r>
            <a:r>
              <a:rPr lang="ru-RU" dirty="0"/>
              <a:t>, лики </a:t>
            </a:r>
            <a:r>
              <a:rPr lang="ru-RU" dirty="0" err="1"/>
              <a:t>святих</a:t>
            </a:r>
            <a:r>
              <a:rPr lang="ru-RU" dirty="0"/>
              <a:t>), а </a:t>
            </a:r>
            <a:r>
              <a:rPr lang="ru-RU" dirty="0" err="1"/>
              <a:t>засіб</a:t>
            </a:r>
            <a:r>
              <a:rPr lang="ru-RU" dirty="0"/>
              <a:t> перемоги над ворогом, у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разі</a:t>
            </a:r>
            <a:r>
              <a:rPr lang="ru-RU" dirty="0"/>
              <a:t> — </a:t>
            </a:r>
            <a:r>
              <a:rPr lang="ru-RU" dirty="0" err="1"/>
              <a:t>бойовий</a:t>
            </a:r>
            <a:r>
              <a:rPr lang="ru-RU" dirty="0"/>
              <a:t> </a:t>
            </a:r>
            <a:r>
              <a:rPr lang="ru-RU" dirty="0" err="1"/>
              <a:t>корабель</a:t>
            </a:r>
            <a:r>
              <a:rPr lang="ru-RU" dirty="0"/>
              <a:t>.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цим</a:t>
            </a:r>
            <a:r>
              <a:rPr lang="ru-RU" dirty="0"/>
              <a:t> прапором </a:t>
            </a:r>
            <a:r>
              <a:rPr lang="ru-RU" dirty="0" err="1"/>
              <a:t>козаки</a:t>
            </a:r>
            <a:r>
              <a:rPr lang="ru-RU" dirty="0"/>
              <a:t> </a:t>
            </a:r>
            <a:r>
              <a:rPr lang="ru-RU" dirty="0" err="1"/>
              <a:t>воювали</a:t>
            </a:r>
            <a:r>
              <a:rPr lang="ru-RU" dirty="0"/>
              <a:t> в </a:t>
            </a:r>
            <a:r>
              <a:rPr lang="ru-RU" dirty="0" err="1"/>
              <a:t>російсько-турецьку</a:t>
            </a:r>
            <a:r>
              <a:rPr lang="ru-RU" dirty="0"/>
              <a:t> </a:t>
            </a:r>
            <a:r>
              <a:rPr lang="ru-RU" dirty="0" err="1"/>
              <a:t>війну</a:t>
            </a:r>
            <a:r>
              <a:rPr lang="ru-RU" dirty="0"/>
              <a:t> </a:t>
            </a:r>
            <a:r>
              <a:rPr lang="ru-RU" dirty="0" smtClean="0"/>
              <a:t>1735—1739</a:t>
            </a:r>
            <a:r>
              <a:rPr lang="ru-RU" dirty="0"/>
              <a:t> </a:t>
            </a:r>
            <a:r>
              <a:rPr lang="ru-RU" dirty="0" err="1"/>
              <a:t>рр</a:t>
            </a:r>
            <a:r>
              <a:rPr lang="ru-RU" dirty="0"/>
              <a:t>. </a:t>
            </a:r>
            <a:r>
              <a:rPr lang="ru-RU" dirty="0" err="1"/>
              <a:t>Цим</a:t>
            </a:r>
            <a:r>
              <a:rPr lang="ru-RU" dirty="0"/>
              <a:t> прапором </a:t>
            </a:r>
            <a:r>
              <a:rPr lang="ru-RU" dirty="0" err="1"/>
              <a:t>козаки</a:t>
            </a:r>
            <a:r>
              <a:rPr lang="ru-RU" dirty="0"/>
              <a:t> </a:t>
            </a:r>
            <a:r>
              <a:rPr lang="ru-RU" dirty="0" err="1"/>
              <a:t>користувалися</a:t>
            </a:r>
            <a:r>
              <a:rPr lang="ru-RU" dirty="0"/>
              <a:t> аж до </a:t>
            </a:r>
            <a:r>
              <a:rPr lang="ru-RU" dirty="0" err="1"/>
              <a:t>знищення</a:t>
            </a:r>
            <a:r>
              <a:rPr lang="ru-RU" dirty="0"/>
              <a:t> </a:t>
            </a:r>
            <a:r>
              <a:rPr lang="ru-RU" dirty="0" err="1"/>
              <a:t>Січі</a:t>
            </a:r>
            <a:r>
              <a:rPr lang="ru-RU" dirty="0"/>
              <a:t> в 1775 р.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7864445"/>
      </p:ext>
    </p:extLst>
  </p:cSld>
  <p:clrMapOvr>
    <a:masterClrMapping/>
  </p:clrMapOvr>
</p:sld>
</file>

<file path=ppt/theme/theme1.xml><?xml version="1.0" encoding="utf-8"?>
<a:theme xmlns:a="http://schemas.openxmlformats.org/drawingml/2006/main" name="Офисная тема">
  <a:themeElements>
    <a:clrScheme name="Офис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исная">
      <a:majorFont>
        <a:latin typeface="Calibri Light"/>
        <a:ea typeface=""/>
        <a:cs typeface=""/>
        <a:font script="Arab" typeface="Times New Roman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Times New Roman"/>
        <a:font script="Knda" typeface="Tunga"/>
        <a:font script="Khmr" typeface="MoolBoran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Angsan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 Light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 Light"/>
        <a:font script="Olck" typeface="Nirmala UI"/>
        <a:font script="Lisu" typeface="Segoe UI"/>
        <a:font script="Sora" typeface="Nirmala UI"/>
      </a:majorFont>
      <a:minorFont>
        <a:latin typeface="Calibri"/>
        <a:ea typeface=""/>
        <a:cs typeface=""/>
        <a:font script="Arab" typeface="Arial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Arial"/>
        <a:font script="Knda" typeface="Tunga"/>
        <a:font script="Khmr" typeface="DaunPenh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Cordi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"/>
        <a:font script="Olck" typeface="Nirmala UI"/>
        <a:font script="Lisu" typeface="Segoe UI"/>
        <a:font script="Sora" typeface="Nirmala UI"/>
      </a:minorFont>
    </a:fontScheme>
    <a:fmtScheme name="Офис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863</TotalTime>
  <Words>456</Words>
  <Application>Microsoft Office PowerPoint</Application>
  <PresentationFormat>Произвольный</PresentationFormat>
  <Paragraphs>66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Офисная тема</vt:lpstr>
      <vt:lpstr>Презентация PowerPoint</vt:lpstr>
      <vt:lpstr>Зміст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Слава Військово-Морським Силам України!</vt:lpstr>
    </vt:vector>
  </TitlesOfParts>
  <Company>Mobile Systems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93</cp:revision>
  <dcterms:created xsi:type="dcterms:W3CDTF">2020-05-07T09:46:48Z</dcterms:created>
  <dcterms:modified xsi:type="dcterms:W3CDTF">2023-02-06T09:55:48Z</dcterms:modified>
</cp:coreProperties>
</file>