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6"/>
  </p:notesMasterIdLst>
  <p:sldIdLst>
    <p:sldId id="256" r:id="rId2"/>
    <p:sldId id="348" r:id="rId3"/>
    <p:sldId id="349" r:id="rId4"/>
    <p:sldId id="350" r:id="rId5"/>
    <p:sldId id="351" r:id="rId6"/>
    <p:sldId id="353" r:id="rId7"/>
    <p:sldId id="354" r:id="rId8"/>
    <p:sldId id="355" r:id="rId9"/>
    <p:sldId id="356" r:id="rId10"/>
    <p:sldId id="358" r:id="rId11"/>
    <p:sldId id="359" r:id="rId12"/>
    <p:sldId id="361" r:id="rId13"/>
    <p:sldId id="360" r:id="rId14"/>
    <p:sldId id="362" r:id="rId1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73" autoAdjust="0"/>
    <p:restoredTop sz="94660"/>
  </p:normalViewPr>
  <p:slideViewPr>
    <p:cSldViewPr snapToGrid="0">
      <p:cViewPr varScale="1">
        <p:scale>
          <a:sx n="88" d="100"/>
          <a:sy n="88" d="100"/>
        </p:scale>
        <p:origin x="-331" y="-77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полнитель верхнего колонтитула 1"/>
          <p:cNvSpPr>
            <a:spLocks noGrp="1" noEditPoints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  <a:p>
            <a:endParaRPr lang="en-US"/>
          </a:p>
        </p:txBody>
      </p:sp>
      <p:sp>
        <p:nvSpPr>
          <p:cNvPr id="3" name="Заполнитель даты 2"/>
          <p:cNvSpPr>
            <a:spLocks noGrp="1" noEditPoints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2BA506E-1FE7-4AAE-BB65-6E2B558BBDB0}" type="datetimeFigureOut">
              <a:rPr lang="en-US" smtClean="0"/>
              <a:pPr/>
              <a:t>4/23/2022</a:t>
            </a:fld>
            <a:endParaRPr lang="en-US"/>
          </a:p>
        </p:txBody>
      </p:sp>
      <p:sp>
        <p:nvSpPr>
          <p:cNvPr id="4" name="Заполнитель изображения слайда 3"/>
          <p:cNvSpPr>
            <a:spLocks noGrp="1" noRot="1" noChangeAspect="1" noEditPoints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  <a:p>
            <a:endParaRPr lang="en-US"/>
          </a:p>
        </p:txBody>
      </p:sp>
      <p:sp>
        <p:nvSpPr>
          <p:cNvPr id="5" name="Заполнитель заметок 4"/>
          <p:cNvSpPr>
            <a:spLocks noGrp="1" noEditPoints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altLang="en-US"/>
              <a:t>Щелкните для изменения стиля основного текста</a:t>
            </a:r>
          </a:p>
          <a:p>
            <a:pPr lvl="1"/>
            <a:r>
              <a:rPr lang="ru-RU" altLang="en-US"/>
              <a:t>Второй уровень</a:t>
            </a:r>
          </a:p>
          <a:p>
            <a:pPr lvl="2"/>
            <a:r>
              <a:rPr lang="ru-RU" altLang="en-US"/>
              <a:t>Третий уровень</a:t>
            </a:r>
          </a:p>
          <a:p>
            <a:pPr lvl="3"/>
            <a:r>
              <a:rPr lang="ru-RU" altLang="en-US"/>
              <a:t>Четвертый уровень</a:t>
            </a:r>
          </a:p>
          <a:p>
            <a:pPr lvl="4"/>
            <a:r>
              <a:rPr lang="ru-RU" altLang="en-US"/>
              <a:t>Пятый уровень</a:t>
            </a:r>
          </a:p>
        </p:txBody>
      </p:sp>
      <p:sp>
        <p:nvSpPr>
          <p:cNvPr id="6" name="Заполнитель нижнего колонтитула 5"/>
          <p:cNvSpPr>
            <a:spLocks noGrp="1" noEditPoints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altLang="en-US"/>
          </a:p>
        </p:txBody>
      </p:sp>
      <p:sp>
        <p:nvSpPr>
          <p:cNvPr id="7" name="Заполнитель номера слайда 6"/>
          <p:cNvSpPr>
            <a:spLocks noGrp="1" noEditPoints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66D4FDC-8622-4334-B648-77487596090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73245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полнитель изображения слайда 1"/>
          <p:cNvSpPr>
            <a:spLocks noGrp="1" noRot="1" noChangeAspect="1" noEditPoints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3" name="Заполнитель текста 2"/>
          <p:cNvSpPr>
            <a:spLocks noGrp="1" noEditPoints="1"/>
          </p:cNvSpPr>
          <p:nvPr>
            <p:ph type="body" idx="3"/>
          </p:nvPr>
        </p:nvSpPr>
        <p:spPr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Заполнитель номера слайда 3"/>
          <p:cNvSpPr>
            <a:spLocks noGrp="1" noEditPoints="1"/>
          </p:cNvSpPr>
          <p:nvPr>
            <p:ph type="sldNum" sz="quarter" idx="5"/>
          </p:nvPr>
        </p:nvSpPr>
        <p:spPr>
          <a:prstGeom prst="rect">
            <a:avLst/>
          </a:prstGeom>
        </p:spPr>
        <p:txBody>
          <a:bodyPr/>
          <a:lstStyle/>
          <a:p>
            <a:fld id="{A3747DEA-7FA9-475C-B807-E86FE22AF2F9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 noEditPoints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altLang="en-US"/>
              <a:t>Щелкните для изменения стиля основного заголовка</a:t>
            </a:r>
          </a:p>
        </p:txBody>
      </p:sp>
      <p:sp>
        <p:nvSpPr>
          <p:cNvPr id="3" name="Подзаголовок 2"/>
          <p:cNvSpPr>
            <a:spLocks noGrp="1" noEditPoints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ru-RU" altLang="en-US"/>
              <a:t>Щелкните для изменения стиля основного подзаголовка</a:t>
            </a:r>
          </a:p>
        </p:txBody>
      </p:sp>
      <p:sp>
        <p:nvSpPr>
          <p:cNvPr id="4" name="Заполнитель даты 3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B0AB0ADC-1C9C-4E59-85D7-6ED1919796FC}" type="datetimeFigureOut">
              <a:rPr lang="en-US" smtClean="0"/>
              <a:pPr/>
              <a:t>4/23/2022</a:t>
            </a:fld>
            <a:endParaRPr lang="en-US"/>
          </a:p>
        </p:txBody>
      </p:sp>
      <p:sp>
        <p:nvSpPr>
          <p:cNvPr id="5" name="Заполнитель нижнего колонтитула 4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altLang="en-US"/>
          </a:p>
        </p:txBody>
      </p:sp>
      <p:sp>
        <p:nvSpPr>
          <p:cNvPr id="6" name="Заполнитель номера слайда 5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73318114-54DF-49C5-BF53-87C7BC0AFA0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Название и текст по вертикал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 noEditPoints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en-US"/>
              <a:t>Щелкните для изменения стиля основного заголовка</a:t>
            </a:r>
          </a:p>
        </p:txBody>
      </p:sp>
      <p:sp>
        <p:nvSpPr>
          <p:cNvPr id="3" name="Заполнитель текста по вертикали 2"/>
          <p:cNvSpPr>
            <a:spLocks noGrp="1" noEditPoints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altLang="en-US"/>
              <a:t>Щелкните для изменения стиля основного текста</a:t>
            </a:r>
          </a:p>
          <a:p>
            <a:pPr lvl="1"/>
            <a:r>
              <a:rPr lang="ru-RU" altLang="en-US"/>
              <a:t>Второй уровень</a:t>
            </a:r>
          </a:p>
          <a:p>
            <a:pPr lvl="2"/>
            <a:r>
              <a:rPr lang="ru-RU" altLang="en-US"/>
              <a:t>Третий уровень</a:t>
            </a:r>
          </a:p>
          <a:p>
            <a:pPr lvl="3"/>
            <a:r>
              <a:rPr lang="ru-RU" altLang="en-US"/>
              <a:t>Четвертый уровень</a:t>
            </a:r>
          </a:p>
          <a:p>
            <a:pPr lvl="4"/>
            <a:r>
              <a:rPr lang="ru-RU" altLang="en-US"/>
              <a:t>Пятый уровень</a:t>
            </a:r>
          </a:p>
        </p:txBody>
      </p:sp>
      <p:sp>
        <p:nvSpPr>
          <p:cNvPr id="4" name="Заполнитель даты 3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11614C18-1A31-4D64-A5F0-F37588A5D425}" type="datetimeFigureOut">
              <a:rPr lang="en-US" smtClean="0"/>
              <a:pPr/>
              <a:t>4/23/2022</a:t>
            </a:fld>
            <a:endParaRPr lang="en-US"/>
          </a:p>
        </p:txBody>
      </p:sp>
      <p:sp>
        <p:nvSpPr>
          <p:cNvPr id="5" name="Заполнитель нижнего колонтитула 4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altLang="en-US"/>
          </a:p>
        </p:txBody>
      </p:sp>
      <p:sp>
        <p:nvSpPr>
          <p:cNvPr id="6" name="Заполнитель номера слайда 5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058E936B-431F-42A0-B6C5-EC2CFFA095B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Название по вертикали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 noEditPoints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altLang="en-US"/>
              <a:t>Щелкните для изменения стиля основного заголовка</a:t>
            </a:r>
          </a:p>
        </p:txBody>
      </p:sp>
      <p:sp>
        <p:nvSpPr>
          <p:cNvPr id="3" name="Заполнитель текста по вертикали 2"/>
          <p:cNvSpPr>
            <a:spLocks noGrp="1" noEditPoints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altLang="en-US"/>
              <a:t>Щелкните для изменения стиля основного текста</a:t>
            </a:r>
          </a:p>
          <a:p>
            <a:pPr lvl="1"/>
            <a:r>
              <a:rPr lang="ru-RU" altLang="en-US"/>
              <a:t>Второй уровень</a:t>
            </a:r>
          </a:p>
          <a:p>
            <a:pPr lvl="2"/>
            <a:r>
              <a:rPr lang="ru-RU" altLang="en-US"/>
              <a:t>Третий уровень</a:t>
            </a:r>
          </a:p>
          <a:p>
            <a:pPr lvl="3"/>
            <a:r>
              <a:rPr lang="ru-RU" altLang="en-US"/>
              <a:t>Четвертый уровень</a:t>
            </a:r>
          </a:p>
          <a:p>
            <a:pPr lvl="4"/>
            <a:r>
              <a:rPr lang="ru-RU" altLang="en-US"/>
              <a:t>Пятый уровень</a:t>
            </a:r>
          </a:p>
        </p:txBody>
      </p:sp>
      <p:sp>
        <p:nvSpPr>
          <p:cNvPr id="4" name="Заполнитель даты 3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F8035FE8-4175-41DC-8A54-9583C4995D85}" type="datetimeFigureOut">
              <a:rPr lang="en-US" smtClean="0"/>
              <a:pPr/>
              <a:t>4/23/2022</a:t>
            </a:fld>
            <a:endParaRPr lang="en-US"/>
          </a:p>
        </p:txBody>
      </p:sp>
      <p:sp>
        <p:nvSpPr>
          <p:cNvPr id="5" name="Заполнитель нижнего колонтитула 4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altLang="en-US"/>
          </a:p>
        </p:txBody>
      </p:sp>
      <p:sp>
        <p:nvSpPr>
          <p:cNvPr id="6" name="Заполнитель номера слайда 5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1CFDB99A-76D3-4C3C-BA32-7C324AB4226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ние и контен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 noEditPoints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en-US"/>
              <a:t>Щелкните для изменения стиля основного заголовка</a:t>
            </a:r>
          </a:p>
        </p:txBody>
      </p:sp>
      <p:sp>
        <p:nvSpPr>
          <p:cNvPr id="3" name="Заполнитель контента 2"/>
          <p:cNvSpPr>
            <a:spLocks noGrp="1" noEditPoints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altLang="en-US"/>
              <a:t>Щелкните для изменения стиля основного текста</a:t>
            </a:r>
          </a:p>
          <a:p>
            <a:pPr lvl="1"/>
            <a:r>
              <a:rPr lang="ru-RU" altLang="en-US"/>
              <a:t>Второй уровень</a:t>
            </a:r>
          </a:p>
          <a:p>
            <a:pPr lvl="2"/>
            <a:r>
              <a:rPr lang="ru-RU" altLang="en-US"/>
              <a:t>Третий уровень</a:t>
            </a:r>
          </a:p>
          <a:p>
            <a:pPr lvl="3"/>
            <a:r>
              <a:rPr lang="ru-RU" altLang="en-US"/>
              <a:t>Четвертый уровень</a:t>
            </a:r>
          </a:p>
          <a:p>
            <a:pPr lvl="4"/>
            <a:r>
              <a:rPr lang="ru-RU" altLang="en-US"/>
              <a:t>Пятый уровень</a:t>
            </a:r>
          </a:p>
        </p:txBody>
      </p:sp>
      <p:sp>
        <p:nvSpPr>
          <p:cNvPr id="4" name="Заполнитель даты 3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56007547-11BA-49E2-83F6-D7B40320EB77}" type="datetimeFigureOut">
              <a:rPr lang="en-US" smtClean="0"/>
              <a:pPr/>
              <a:t>4/23/2022</a:t>
            </a:fld>
            <a:endParaRPr lang="en-US"/>
          </a:p>
        </p:txBody>
      </p:sp>
      <p:sp>
        <p:nvSpPr>
          <p:cNvPr id="5" name="Заполнитель нижнего колонтитула 4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altLang="en-US"/>
          </a:p>
        </p:txBody>
      </p:sp>
      <p:sp>
        <p:nvSpPr>
          <p:cNvPr id="6" name="Заполнитель номера слайда 5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8CD90B5F-7BD4-488B-8D13-D2A53320B43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 noEditPoints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altLang="en-US"/>
              <a:t>Щелкните для изменения стиля основного заголовка</a:t>
            </a:r>
          </a:p>
        </p:txBody>
      </p:sp>
      <p:sp>
        <p:nvSpPr>
          <p:cNvPr id="3" name="Заполнитель текста 2"/>
          <p:cNvSpPr>
            <a:spLocks noGrp="1" noEditPoints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altLang="en-US"/>
              <a:t>Щелкните для изменения стиля основного текста</a:t>
            </a:r>
          </a:p>
        </p:txBody>
      </p:sp>
      <p:sp>
        <p:nvSpPr>
          <p:cNvPr id="4" name="Заполнитель даты 3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290E50E4-A575-4D8C-9134-8600EB77CC73}" type="datetimeFigureOut">
              <a:rPr lang="en-US" smtClean="0"/>
              <a:pPr/>
              <a:t>4/23/2022</a:t>
            </a:fld>
            <a:endParaRPr lang="en-US"/>
          </a:p>
        </p:txBody>
      </p:sp>
      <p:sp>
        <p:nvSpPr>
          <p:cNvPr id="5" name="Заполнитель нижнего колонтитула 4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altLang="en-US"/>
          </a:p>
        </p:txBody>
      </p:sp>
      <p:sp>
        <p:nvSpPr>
          <p:cNvPr id="6" name="Заполнитель номера слайда 5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7812F6A0-A181-4C73-88E9-21740C316B0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контен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 noEditPoints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en-US"/>
              <a:t>Щелкните для изменения стиля основного заголовка</a:t>
            </a:r>
          </a:p>
        </p:txBody>
      </p:sp>
      <p:sp>
        <p:nvSpPr>
          <p:cNvPr id="3" name="Заполнитель контента 2"/>
          <p:cNvSpPr>
            <a:spLocks noGrp="1" noEditPoints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altLang="en-US"/>
              <a:t>Щелкните для изменения стиля основного текста</a:t>
            </a:r>
          </a:p>
          <a:p>
            <a:pPr lvl="1"/>
            <a:r>
              <a:rPr lang="ru-RU" altLang="en-US"/>
              <a:t>Второй уровень</a:t>
            </a:r>
          </a:p>
          <a:p>
            <a:pPr lvl="2"/>
            <a:r>
              <a:rPr lang="ru-RU" altLang="en-US"/>
              <a:t>Третий уровень</a:t>
            </a:r>
          </a:p>
          <a:p>
            <a:pPr lvl="3"/>
            <a:r>
              <a:rPr lang="ru-RU" altLang="en-US"/>
              <a:t>Четвертый уровень</a:t>
            </a:r>
          </a:p>
          <a:p>
            <a:pPr lvl="4"/>
            <a:r>
              <a:rPr lang="ru-RU" altLang="en-US"/>
              <a:t>Пятый уровень</a:t>
            </a:r>
          </a:p>
        </p:txBody>
      </p:sp>
      <p:sp>
        <p:nvSpPr>
          <p:cNvPr id="4" name="Заполнитель контента 3"/>
          <p:cNvSpPr>
            <a:spLocks noGrp="1" noEditPoints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altLang="en-US"/>
              <a:t>Щелкните для изменения стиля основного текста</a:t>
            </a:r>
          </a:p>
          <a:p>
            <a:pPr lvl="1"/>
            <a:r>
              <a:rPr lang="ru-RU" altLang="en-US"/>
              <a:t>Второй уровень</a:t>
            </a:r>
          </a:p>
          <a:p>
            <a:pPr lvl="2"/>
            <a:r>
              <a:rPr lang="ru-RU" altLang="en-US"/>
              <a:t>Третий уровень</a:t>
            </a:r>
          </a:p>
          <a:p>
            <a:pPr lvl="3"/>
            <a:r>
              <a:rPr lang="ru-RU" altLang="en-US"/>
              <a:t>Четвертый уровень</a:t>
            </a:r>
          </a:p>
          <a:p>
            <a:pPr lvl="4"/>
            <a:r>
              <a:rPr lang="ru-RU" altLang="en-US"/>
              <a:t>Пятый уровень</a:t>
            </a:r>
          </a:p>
        </p:txBody>
      </p:sp>
      <p:sp>
        <p:nvSpPr>
          <p:cNvPr id="5" name="Заполнитель даты 4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6B7F64DD-80C4-46D5-8BF1-EA5AC6BAF693}" type="datetimeFigureOut">
              <a:rPr lang="en-US" smtClean="0"/>
              <a:pPr/>
              <a:t>4/23/2022</a:t>
            </a:fld>
            <a:endParaRPr lang="en-US"/>
          </a:p>
        </p:txBody>
      </p:sp>
      <p:sp>
        <p:nvSpPr>
          <p:cNvPr id="6" name="Заполнитель нижнего колонтитула 5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altLang="en-US"/>
          </a:p>
        </p:txBody>
      </p:sp>
      <p:sp>
        <p:nvSpPr>
          <p:cNvPr id="7" name="Заполнитель номера слайда 6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C83B7A7A-A8A5-448C-8621-A62FA6B7AC4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 noEditPoints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altLang="en-US"/>
              <a:t>Щелкните для изменения стиля основного заголовка</a:t>
            </a:r>
          </a:p>
        </p:txBody>
      </p:sp>
      <p:sp>
        <p:nvSpPr>
          <p:cNvPr id="3" name="Заполнитель текста 2"/>
          <p:cNvSpPr>
            <a:spLocks noGrp="1" noEditPoints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altLang="en-US"/>
              <a:t>Щелкните для изменения стиля основного текста</a:t>
            </a:r>
          </a:p>
        </p:txBody>
      </p:sp>
      <p:sp>
        <p:nvSpPr>
          <p:cNvPr id="4" name="Заполнитель контента 3"/>
          <p:cNvSpPr>
            <a:spLocks noGrp="1" noEditPoints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altLang="en-US"/>
              <a:t>Щелкните для изменения стиля основного текста</a:t>
            </a:r>
          </a:p>
          <a:p>
            <a:pPr lvl="1"/>
            <a:r>
              <a:rPr lang="ru-RU" altLang="en-US"/>
              <a:t>Второй уровень</a:t>
            </a:r>
          </a:p>
          <a:p>
            <a:pPr lvl="2"/>
            <a:r>
              <a:rPr lang="ru-RU" altLang="en-US"/>
              <a:t>Третий уровень</a:t>
            </a:r>
          </a:p>
          <a:p>
            <a:pPr lvl="3"/>
            <a:r>
              <a:rPr lang="ru-RU" altLang="en-US"/>
              <a:t>Четвертый уровень</a:t>
            </a:r>
          </a:p>
          <a:p>
            <a:pPr lvl="4"/>
            <a:r>
              <a:rPr lang="ru-RU" altLang="en-US"/>
              <a:t>Пятый уровень</a:t>
            </a:r>
          </a:p>
        </p:txBody>
      </p:sp>
      <p:sp>
        <p:nvSpPr>
          <p:cNvPr id="5" name="Заполнитель текста 4"/>
          <p:cNvSpPr>
            <a:spLocks noGrp="1" noEditPoints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altLang="en-US"/>
              <a:t>Щелкните для изменения стиля основного текста</a:t>
            </a:r>
          </a:p>
        </p:txBody>
      </p:sp>
      <p:sp>
        <p:nvSpPr>
          <p:cNvPr id="6" name="Заполнитель контента 5"/>
          <p:cNvSpPr>
            <a:spLocks noGrp="1" noEditPoints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altLang="en-US"/>
              <a:t>Щелкните для изменения стиля основного текста</a:t>
            </a:r>
          </a:p>
          <a:p>
            <a:pPr lvl="1"/>
            <a:r>
              <a:rPr lang="ru-RU" altLang="en-US"/>
              <a:t>Второй уровень</a:t>
            </a:r>
          </a:p>
          <a:p>
            <a:pPr lvl="2"/>
            <a:r>
              <a:rPr lang="ru-RU" altLang="en-US"/>
              <a:t>Третий уровень</a:t>
            </a:r>
          </a:p>
          <a:p>
            <a:pPr lvl="3"/>
            <a:r>
              <a:rPr lang="ru-RU" altLang="en-US"/>
              <a:t>Четвертый уровень</a:t>
            </a:r>
          </a:p>
          <a:p>
            <a:pPr lvl="4"/>
            <a:r>
              <a:rPr lang="ru-RU" altLang="en-US"/>
              <a:t>Пятый уровень</a:t>
            </a:r>
          </a:p>
        </p:txBody>
      </p:sp>
      <p:sp>
        <p:nvSpPr>
          <p:cNvPr id="7" name="Заполнитель даты 6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2DE8959F-8CA0-45D0-9BB6-A45A569247D0}" type="datetimeFigureOut">
              <a:rPr lang="en-US" smtClean="0"/>
              <a:pPr/>
              <a:t>4/23/2022</a:t>
            </a:fld>
            <a:endParaRPr lang="en-US"/>
          </a:p>
        </p:txBody>
      </p:sp>
      <p:sp>
        <p:nvSpPr>
          <p:cNvPr id="8" name="Заполнитель нижнего колонтитула 7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altLang="en-US"/>
          </a:p>
        </p:txBody>
      </p:sp>
      <p:sp>
        <p:nvSpPr>
          <p:cNvPr id="9" name="Заполнитель номера слайда 8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39186CF6-DD91-4EF5-914E-DA7F0B8AB22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назва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 noEditPoints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en-US"/>
              <a:t>Щелкните для изменения стиля основного заголовка</a:t>
            </a:r>
          </a:p>
        </p:txBody>
      </p:sp>
      <p:sp>
        <p:nvSpPr>
          <p:cNvPr id="3" name="Заполнитель даты 2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E08D97E9-2A11-4BAB-B43C-D32CD218868A}" type="datetimeFigureOut">
              <a:rPr lang="en-US" smtClean="0"/>
              <a:pPr/>
              <a:t>4/23/2022</a:t>
            </a:fld>
            <a:endParaRPr lang="en-US"/>
          </a:p>
        </p:txBody>
      </p:sp>
      <p:sp>
        <p:nvSpPr>
          <p:cNvPr id="4" name="Заполнитель нижнего колонтитула 3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altLang="en-US"/>
          </a:p>
        </p:txBody>
      </p:sp>
      <p:sp>
        <p:nvSpPr>
          <p:cNvPr id="5" name="Заполнитель номера слайда 4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DD200CE7-8E4A-4EDC-A55C-DC11FDE2F38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полнитель даты 1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D4E8FC27-08C2-4BAA-9721-6000688F0C40}" type="datetimeFigureOut">
              <a:rPr lang="en-US" smtClean="0"/>
              <a:pPr/>
              <a:t>4/23/2022</a:t>
            </a:fld>
            <a:endParaRPr lang="en-US"/>
          </a:p>
        </p:txBody>
      </p:sp>
      <p:sp>
        <p:nvSpPr>
          <p:cNvPr id="3" name="Заполнитель нижнего колонтитула 2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altLang="en-US"/>
          </a:p>
        </p:txBody>
      </p:sp>
      <p:sp>
        <p:nvSpPr>
          <p:cNvPr id="4" name="Заполнитель номера слайда 3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579FD3FC-F315-4125-937F-F22CB7E4AE7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Контен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 noEditPoints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altLang="en-US"/>
              <a:t>Щелкните для изменения стиля основного заголовка</a:t>
            </a:r>
          </a:p>
        </p:txBody>
      </p:sp>
      <p:sp>
        <p:nvSpPr>
          <p:cNvPr id="3" name="Заполнитель контента 2"/>
          <p:cNvSpPr>
            <a:spLocks noGrp="1" noEditPoints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altLang="en-US"/>
              <a:t>Щелкните для изменения стиля основного текста</a:t>
            </a:r>
          </a:p>
          <a:p>
            <a:pPr lvl="1"/>
            <a:r>
              <a:rPr lang="ru-RU" altLang="en-US"/>
              <a:t>Второй уровень</a:t>
            </a:r>
          </a:p>
          <a:p>
            <a:pPr lvl="2"/>
            <a:r>
              <a:rPr lang="ru-RU" altLang="en-US"/>
              <a:t>Третий уровень</a:t>
            </a:r>
          </a:p>
          <a:p>
            <a:pPr lvl="3"/>
            <a:r>
              <a:rPr lang="ru-RU" altLang="en-US"/>
              <a:t>Четвертый уровень</a:t>
            </a:r>
          </a:p>
          <a:p>
            <a:pPr lvl="4"/>
            <a:r>
              <a:rPr lang="ru-RU" altLang="en-US"/>
              <a:t>Пятый уровень</a:t>
            </a:r>
          </a:p>
        </p:txBody>
      </p:sp>
      <p:sp>
        <p:nvSpPr>
          <p:cNvPr id="4" name="Заполнитель текста 3"/>
          <p:cNvSpPr>
            <a:spLocks noGrp="1" noEditPoints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altLang="en-US"/>
              <a:t>Щелкните для изменения стиля основного текста</a:t>
            </a:r>
          </a:p>
        </p:txBody>
      </p:sp>
      <p:sp>
        <p:nvSpPr>
          <p:cNvPr id="5" name="Заполнитель даты 4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ED81673B-027B-4B13-AA73-38B471D5AA4D}" type="datetimeFigureOut">
              <a:rPr lang="en-US" smtClean="0"/>
              <a:pPr/>
              <a:t>4/23/2022</a:t>
            </a:fld>
            <a:endParaRPr lang="en-US"/>
          </a:p>
        </p:txBody>
      </p:sp>
      <p:sp>
        <p:nvSpPr>
          <p:cNvPr id="6" name="Заполнитель нижнего колонтитула 5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altLang="en-US"/>
          </a:p>
        </p:txBody>
      </p:sp>
      <p:sp>
        <p:nvSpPr>
          <p:cNvPr id="7" name="Заполнитель номера слайда 6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FF7AF132-2A50-42E4-86CD-194FD525D44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Изображение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 noEditPoints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altLang="en-US"/>
              <a:t>Щелкните для изменения стиля основного заголовка</a:t>
            </a:r>
          </a:p>
        </p:txBody>
      </p:sp>
      <p:sp>
        <p:nvSpPr>
          <p:cNvPr id="3" name="Заполнитель изображения 2"/>
          <p:cNvSpPr>
            <a:spLocks noGrp="1" noEditPoints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altLang="en-US"/>
              <a:t>Щелкните значок, чтобы добавить рисунок</a:t>
            </a:r>
          </a:p>
        </p:txBody>
      </p:sp>
      <p:sp>
        <p:nvSpPr>
          <p:cNvPr id="4" name="Заполнитель текста 3"/>
          <p:cNvSpPr>
            <a:spLocks noGrp="1" noEditPoints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altLang="en-US"/>
              <a:t>Щелкните для изменения стиля основного текста</a:t>
            </a:r>
          </a:p>
        </p:txBody>
      </p:sp>
      <p:sp>
        <p:nvSpPr>
          <p:cNvPr id="5" name="Заполнитель даты 4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C7B56276-8C3E-4890-A6F1-79A4E8F2C085}" type="datetimeFigureOut">
              <a:rPr lang="en-US" smtClean="0"/>
              <a:pPr/>
              <a:t>4/23/2022</a:t>
            </a:fld>
            <a:endParaRPr lang="en-US"/>
          </a:p>
        </p:txBody>
      </p:sp>
      <p:sp>
        <p:nvSpPr>
          <p:cNvPr id="6" name="Заполнитель нижнего колонтитула 5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altLang="en-US"/>
          </a:p>
        </p:txBody>
      </p:sp>
      <p:sp>
        <p:nvSpPr>
          <p:cNvPr id="7" name="Заполнитель номера слайда 6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04CA1E1D-0631-4BE2-9433-E57A4E802AE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полнитель названия 1"/>
          <p:cNvSpPr>
            <a:spLocks noGrp="1" noEditPoints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altLang="en-US"/>
              <a:t>Щелкните для изменения стиля основного заголовка</a:t>
            </a:r>
          </a:p>
        </p:txBody>
      </p:sp>
      <p:sp>
        <p:nvSpPr>
          <p:cNvPr id="3" name="Заполнитель текста 2"/>
          <p:cNvSpPr>
            <a:spLocks noGrp="1" noEditPoints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altLang="en-US"/>
              <a:t>Щелкните для изменения стиля основного текста</a:t>
            </a:r>
          </a:p>
          <a:p>
            <a:pPr lvl="1"/>
            <a:r>
              <a:rPr lang="ru-RU" altLang="en-US"/>
              <a:t>Второй уровень</a:t>
            </a:r>
          </a:p>
          <a:p>
            <a:pPr lvl="2"/>
            <a:r>
              <a:rPr lang="ru-RU" altLang="en-US"/>
              <a:t>Третий уровень</a:t>
            </a:r>
          </a:p>
          <a:p>
            <a:pPr lvl="3"/>
            <a:r>
              <a:rPr lang="ru-RU" altLang="en-US"/>
              <a:t>Четвертый уровень</a:t>
            </a:r>
          </a:p>
          <a:p>
            <a:pPr lvl="4"/>
            <a:r>
              <a:rPr lang="ru-RU" altLang="en-US"/>
              <a:t>Пятый уровень</a:t>
            </a:r>
          </a:p>
        </p:txBody>
      </p:sp>
      <p:sp>
        <p:nvSpPr>
          <p:cNvPr id="4" name="Заполнитель даты 3"/>
          <p:cNvSpPr>
            <a:spLocks noGrp="1" noEditPoints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26F768-49E3-4295-8427-2CC3E2156E25}" type="datetimeFigureOut">
              <a:rPr lang="en-US" smtClean="0"/>
              <a:pPr/>
              <a:t>4/23/2022</a:t>
            </a:fld>
            <a:endParaRPr lang="en-US"/>
          </a:p>
        </p:txBody>
      </p:sp>
      <p:sp>
        <p:nvSpPr>
          <p:cNvPr id="5" name="Заполнитель нижнего колонтитула 4"/>
          <p:cNvSpPr>
            <a:spLocks noGrp="1" noEditPoints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altLang="en-US"/>
          </a:p>
        </p:txBody>
      </p:sp>
      <p:sp>
        <p:nvSpPr>
          <p:cNvPr id="6" name="Заполнитель номера слайда 5"/>
          <p:cNvSpPr>
            <a:spLocks noGrp="1" noEditPoints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7C61EE-A8B1-4099-BA99-ACF7C97C18A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dt.ua/3000/3150/33186/" TargetMode="External"/><Relationship Id="rId2" Type="http://schemas.openxmlformats.org/officeDocument/2006/relationships/hyperlink" Target="https://uk.wikipedia.org/wiki/%D0%93%D0%B0%D0%B9-%D0%9D%D0%B8%D0%B6%D0%BD%D0%B8%D0%BA_%D0%9F%D0%B0%D0%B2%D0%BB%D0%BE_%D0%9F%D0%B0%D0%B2%D0%BB%D0%BE%D0%B2%D0%B8%D1%87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uk.wikipedia.org/wiki/%D0%92%D1%81%D0%B5%D1%81%D0%B2%D1%96%D1%82_(%D0%B6%D1%83%D1%80%D0%BD%D0%B0%D0%BB)" TargetMode="External"/><Relationship Id="rId5" Type="http://schemas.openxmlformats.org/officeDocument/2006/relationships/hyperlink" Target="http://www.vsesvit-journal.com/index.php?option=com_content&amp;task=view&amp;id=453&amp;Itemid=41" TargetMode="External"/><Relationship Id="rId4" Type="http://schemas.openxmlformats.org/officeDocument/2006/relationships/hyperlink" Target="https://uk.wikipedia.org/wiki/%D0%A8%D1%80%D0%B0%D0%BC%D1%87%D0%B5%D0%BD%D0%BA%D0%BE_%D0%A1%D0%B2%D1%8F%D1%82%D0%BE%D1%81%D0%BB%D0%B0%D0%B2_%D0%9E%D0%BB%D0%B5%D0%BA%D1%81%D0%B0%D0%BD%D0%B4%D1%80%D0%BE%D0%B2%D0%B8%D1%87" TargetMode="Externa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hyperlink" Target="https://uk.wikipedia.org/wiki/1992" TargetMode="External"/><Relationship Id="rId3" Type="http://schemas.openxmlformats.org/officeDocument/2006/relationships/hyperlink" Target="https://uk.wikipedia.org/wiki/1991" TargetMode="External"/><Relationship Id="rId7" Type="http://schemas.openxmlformats.org/officeDocument/2006/relationships/hyperlink" Target="https://uk.wikipedia.org/wiki/%D0%97%D0%B1%D1%80%D0%BE%D0%B9%D0%BD%D1%96_%D1%81%D0%B8%D0%BB%D0%B8_%D0%A3%D0%BA%D1%80%D0%B0%D1%97%D0%BD%D0%B8" TargetMode="External"/><Relationship Id="rId12" Type="http://schemas.openxmlformats.org/officeDocument/2006/relationships/hyperlink" Target="https://uk.wikipedia.org/wiki/1921" TargetMode="External"/><Relationship Id="rId2" Type="http://schemas.openxmlformats.org/officeDocument/2006/relationships/hyperlink" Target="https://uk.wikipedia.org/wiki/24_%D1%81%D0%B5%D1%80%D0%BF%D0%BD%D1%8F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uk.wikipedia.org/wiki/%D0%9E%D1%84%D1%96%D1%86%D0%B5%D1%80" TargetMode="External"/><Relationship Id="rId11" Type="http://schemas.openxmlformats.org/officeDocument/2006/relationships/hyperlink" Target="https://uk.wikipedia.org/wiki/1918" TargetMode="External"/><Relationship Id="rId5" Type="http://schemas.openxmlformats.org/officeDocument/2006/relationships/hyperlink" Target="https://uk.wikipedia.org/wiki/%D0%91%D0%BE%D1%80%D0%B8%D1%81_%D0%9A%D0%BE%D0%B6%D0%B8%D0%BD" TargetMode="External"/><Relationship Id="rId10" Type="http://schemas.openxmlformats.org/officeDocument/2006/relationships/hyperlink" Target="https://uk.wikipedia.org/wiki/%D0%92%D1%96%D0%B9%D1%81%D1%8C%D0%BA%D0%BE%D0%B2%D0%BE-%D0%BC%D0%BE%D1%80%D1%81%D1%8C%D0%BA%D1%96_%D1%81%D0%B8%D0%BB%D0%B8_%D0%A3%D0%BA%D1%80%D0%B0%D1%97%D0%BD%D1%81%D1%8C%D0%BA%D0%BE%D1%97_%D0%9D%D0%B0%D1%80%D0%BE%D0%B4%D0%BD%D0%BE%D1%97_%D0%A0%D0%B5%D1%81%D0%BF%D1%83%D0%B1%D0%BB%D1%96%D0%BA%D0%B8_%D1%82%D0%B0_%D0%A3%D0%BA%D1%80%D0%B0%D1%97%D0%BD%D1%81%D1%8C%D0%BA%D0%BE%D1%97_%D0%94%D0%B5%D1%80%D0%B6%D0%B0%D0%B2%D0%B8" TargetMode="External"/><Relationship Id="rId4" Type="http://schemas.openxmlformats.org/officeDocument/2006/relationships/hyperlink" Target="https://uk.wikipedia.org/wiki/%D0%9A%D0%BE%D0%BD%D1%82%D1%80-%D0%B0%D0%B4%D0%BC%D1%96%D1%80%D0%B0%D0%BB" TargetMode="External"/><Relationship Id="rId9" Type="http://schemas.openxmlformats.org/officeDocument/2006/relationships/hyperlink" Target="https://uk.wikipedia.org/w/index.php?title=%D0%A2%D0%B5%D0%BD%D1%8E%D1%85,_%D0%86%D0%B3%D0%BE%D1%80_%D0%99%D0%BE%D1%81%D0%B8%D0%BF%D0%BE%D0%B2%D0%B8%D1%87&amp;action=edit&amp;redlink=1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uk.wikipedia.org/wiki/%D0%A0%D1%83%D1%85" TargetMode="External"/><Relationship Id="rId2" Type="http://schemas.openxmlformats.org/officeDocument/2006/relationships/hyperlink" Target="https://uk.wikipedia.org/wiki/1992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uk.wikipedia.org/wiki/28_%D0%BB%D0%B8%D0%BF%D0%BD%D1%8F" TargetMode="External"/><Relationship Id="rId5" Type="http://schemas.openxmlformats.org/officeDocument/2006/relationships/hyperlink" Target="https://uk.wikipedia.org/wiki/%D0%A1%D0%B5%D0%B2%D0%B0%D1%81%D1%82%D0%BE%D0%BF%D0%BE%D0%BB%D1%8C" TargetMode="External"/><Relationship Id="rId4" Type="http://schemas.openxmlformats.org/officeDocument/2006/relationships/hyperlink" Target="https://uk.wikipedia.org/w/index.php?title=%D0%9E%D1%80%D0%B5%D1%81%D1%82_%D0%9A%D0%B0%D1%80%D0%B5%D0%BB%D1%96%D0%BD-%D0%A0%D0%BE%D0%BC%D0%B0%D0%BD%D0%B8%D1%88%D0%B8%D0%BD&amp;action=edit&amp;redlink=1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uk.wikipedia.org/wiki/1994" TargetMode="External"/><Relationship Id="rId2" Type="http://schemas.openxmlformats.org/officeDocument/2006/relationships/hyperlink" Target="https://uk.wikipedia.org/wiki/8_%D0%B3%D1%80%D1%83%D0%B4%D0%BD%D1%8F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uk.wikipedia.org/wiki/%D0%92%D1%96%D0%B9%D1%81%D1%8C%D0%BA%D0%BE%D0%B2%D0%BE-%D0%BC%D0%BE%D1%80%D1%81%D1%8C%D0%BA%D1%96_%D1%81%D0%B8%D0%BB%D0%B8_%D0%A3%D0%BA%D1%80%D0%B0%D1%97%D0%BD%D0%B8" TargetMode="External"/><Relationship Id="rId2" Type="http://schemas.openxmlformats.org/officeDocument/2006/relationships/hyperlink" Target="https://uk.wikipedia.org/wiki/1996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uk.wikipedia.org/wiki/1996" TargetMode="External"/><Relationship Id="rId2" Type="http://schemas.openxmlformats.org/officeDocument/2006/relationships/hyperlink" Target="https://uk.wikipedia.org/wiki/1_%D1%81%D0%B5%D1%80%D0%BF%D0%BD%D1%8F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uk.wikipedia.org/wiki/%D0%9A%D0%BE%D1%81%D1%82%D1%8F%D0%BD%D1%82%D0%B8%D0%BD_%D0%9E%D0%BB%D1%8C%D1%88%D0%B0%D0%BD%D1%81%D1%8C%D0%BA%D0%B8%D0%B9_(%D0%B4%D0%B5%D1%81%D0%B0%D0%BD%D1%82%D0%BD%D0%B8%D0%B9_%D0%BA%D0%BE%D1%80%D0%B0%D0%B1%D0%B5%D0%BB%D1%8C)" TargetMode="External"/><Relationship Id="rId4" Type="http://schemas.openxmlformats.org/officeDocument/2006/relationships/hyperlink" Target="https://uk.wikipedia.org/wiki/%D0%93%D0%B5%D1%82%D1%8C%D0%BC%D0%B0%D0%BD_%D0%A1%D0%B0%D0%B3%D0%B0%D0%B9%D0%B4%D0%B0%D1%87%D0%BD%D0%B8%D0%B9_(%D1%84%D1%80%D0%B5%D0%B3%D0%B0%D1%82)" TargetMode="Externa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 noEditPoints="1"/>
          </p:cNvSpPr>
          <p:nvPr>
            <p:ph type="subTitle" idx="1"/>
          </p:nvPr>
        </p:nvSpPr>
        <p:spPr>
          <a:xfrm>
            <a:off x="627797" y="2019423"/>
            <a:ext cx="11095280" cy="4375882"/>
          </a:xfrm>
        </p:spPr>
        <p:txBody>
          <a:bodyPr>
            <a:normAutofit fontScale="92500" lnSpcReduction="20000"/>
          </a:bodyPr>
          <a:lstStyle/>
          <a:p>
            <a:endParaRPr lang="uk-UA" altLang="en-US" dirty="0"/>
          </a:p>
          <a:p>
            <a:r>
              <a:rPr lang="uk-UA" altLang="en-US" sz="6000" b="1" dirty="0" err="1">
                <a:solidFill>
                  <a:srgbClr val="FF0000"/>
                </a:solidFill>
                <a:latin typeface="Comic Sans MS" pitchFamily="66" charset="0"/>
                <a:ea typeface="Comic Sans MS" pitchFamily="66" charset="0"/>
                <a:cs typeface="Comic Sans MS" pitchFamily="66" charset="0"/>
              </a:rPr>
              <a:t>судномодельний</a:t>
            </a:r>
            <a:r>
              <a:rPr lang="uk-UA" altLang="en-US" sz="6000" b="1" dirty="0">
                <a:solidFill>
                  <a:srgbClr val="FF0000"/>
                </a:solidFill>
                <a:latin typeface="Comic Sans MS" pitchFamily="66" charset="0"/>
                <a:ea typeface="Comic Sans MS" pitchFamily="66" charset="0"/>
                <a:cs typeface="Comic Sans MS" pitchFamily="66" charset="0"/>
              </a:rPr>
              <a:t> гурток</a:t>
            </a:r>
          </a:p>
          <a:p>
            <a:r>
              <a:rPr lang="uk-UA" altLang="en-US" sz="6000" b="1" dirty="0">
                <a:solidFill>
                  <a:srgbClr val="00B050"/>
                </a:solidFill>
                <a:latin typeface="Comic Sans MS" pitchFamily="66" charset="0"/>
                <a:ea typeface="Comic Sans MS" pitchFamily="66" charset="0"/>
                <a:cs typeface="Comic Sans MS" pitchFamily="66" charset="0"/>
              </a:rPr>
              <a:t>НВК</a:t>
            </a:r>
            <a:r>
              <a:rPr lang="uk-UA" altLang="en-US" sz="6000" b="1" dirty="0">
                <a:solidFill>
                  <a:srgbClr val="FF0000"/>
                </a:solidFill>
                <a:latin typeface="Comic Sans MS" pitchFamily="66" charset="0"/>
                <a:ea typeface="Comic Sans MS" pitchFamily="66" charset="0"/>
                <a:cs typeface="Comic Sans MS" pitchFamily="66" charset="0"/>
              </a:rPr>
              <a:t> </a:t>
            </a:r>
          </a:p>
          <a:p>
            <a:r>
              <a:rPr lang="uk-UA" altLang="en-US" sz="4000" b="1" dirty="0">
                <a:solidFill>
                  <a:srgbClr val="FF0000"/>
                </a:solidFill>
                <a:latin typeface="Comic Sans MS" pitchFamily="66" charset="0"/>
                <a:ea typeface="Comic Sans MS" pitchFamily="66" charset="0"/>
                <a:cs typeface="Comic Sans MS" pitchFamily="66" charset="0"/>
              </a:rPr>
              <a:t>презентує</a:t>
            </a:r>
          </a:p>
          <a:p>
            <a:r>
              <a:rPr lang="uk-UA" altLang="en-US" sz="4000" b="1" dirty="0">
                <a:solidFill>
                  <a:srgbClr val="FF0000"/>
                </a:solidFill>
                <a:latin typeface="Comic Sans MS" pitchFamily="66" charset="0"/>
                <a:ea typeface="Comic Sans MS" pitchFamily="66" charset="0"/>
                <a:cs typeface="Comic Sans MS" pitchFamily="66" charset="0"/>
              </a:rPr>
              <a:t>заняття основного </a:t>
            </a:r>
            <a:r>
              <a:rPr lang="uk-UA" altLang="en-US" sz="4000" b="1" dirty="0" smtClean="0">
                <a:solidFill>
                  <a:srgbClr val="FF0000"/>
                </a:solidFill>
                <a:latin typeface="Comic Sans MS" pitchFamily="66" charset="0"/>
                <a:ea typeface="Comic Sans MS" pitchFamily="66" charset="0"/>
                <a:cs typeface="Comic Sans MS" pitchFamily="66" charset="0"/>
              </a:rPr>
              <a:t>рівня</a:t>
            </a:r>
            <a:r>
              <a:rPr lang="uk-UA" altLang="en-US" sz="4000" b="1" dirty="0" smtClean="0">
                <a:solidFill>
                  <a:srgbClr val="FF0000"/>
                </a:solidFill>
                <a:latin typeface="Comic Sans MS" pitchFamily="66" charset="0"/>
                <a:ea typeface="Comic Sans MS" pitchFamily="66" charset="0"/>
                <a:cs typeface="Comic Sans MS" pitchFamily="66" charset="0"/>
              </a:rPr>
              <a:t>.</a:t>
            </a:r>
          </a:p>
          <a:p>
            <a:r>
              <a:rPr lang="uk-UA" altLang="en-US" sz="4000" b="1" dirty="0">
                <a:solidFill>
                  <a:srgbClr val="FF0000"/>
                </a:solidFill>
                <a:latin typeface="Comic Sans MS" pitchFamily="66" charset="0"/>
                <a:ea typeface="Comic Sans MS" pitchFamily="66" charset="0"/>
                <a:cs typeface="Comic Sans MS" pitchFamily="66" charset="0"/>
              </a:rPr>
              <a:t>Військово-морський прапор України.</a:t>
            </a:r>
          </a:p>
          <a:p>
            <a:r>
              <a:rPr lang="uk-UA" altLang="en-US" sz="4000" b="1" smtClean="0">
                <a:solidFill>
                  <a:srgbClr val="FF0000"/>
                </a:solidFill>
                <a:latin typeface="Comic Sans MS" pitchFamily="66" charset="0"/>
                <a:ea typeface="Comic Sans MS" pitchFamily="66" charset="0"/>
                <a:cs typeface="Comic Sans MS" pitchFamily="66" charset="0"/>
              </a:rPr>
              <a:t> </a:t>
            </a:r>
            <a:r>
              <a:rPr lang="uk-UA" altLang="en-US" sz="4000" b="1" dirty="0" smtClean="0">
                <a:solidFill>
                  <a:srgbClr val="FF0000"/>
                </a:solidFill>
                <a:latin typeface="Comic Sans MS" pitchFamily="66" charset="0"/>
                <a:ea typeface="Comic Sans MS" pitchFamily="66" charset="0"/>
                <a:cs typeface="Comic Sans MS" pitchFamily="66" charset="0"/>
              </a:rPr>
              <a:t>Частина 3</a:t>
            </a:r>
            <a:r>
              <a:rPr lang="uk-UA" altLang="en-US" sz="6000" b="1" dirty="0" smtClean="0">
                <a:solidFill>
                  <a:srgbClr val="FF0000"/>
                </a:solidFill>
                <a:latin typeface="Comic Sans MS" pitchFamily="66" charset="0"/>
                <a:ea typeface="Comic Sans MS" pitchFamily="66" charset="0"/>
                <a:cs typeface="Comic Sans MS" pitchFamily="66" charset="0"/>
              </a:rPr>
              <a:t> </a:t>
            </a:r>
            <a:endParaRPr lang="ru-RU" altLang="en-US" sz="60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3857136" y="0"/>
            <a:ext cx="4279900" cy="22225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  <a:p>
            <a:pPr marL="0" indent="0" algn="ctr">
              <a:buNone/>
            </a:pPr>
            <a:r>
              <a:rPr lang="ru-RU" dirty="0" err="1" smtClean="0"/>
              <a:t>Посадові</a:t>
            </a:r>
            <a:r>
              <a:rPr lang="ru-RU" dirty="0" smtClean="0"/>
              <a:t> </a:t>
            </a:r>
            <a:r>
              <a:rPr lang="ru-RU" dirty="0" err="1"/>
              <a:t>прапори</a:t>
            </a:r>
            <a:r>
              <a:rPr lang="ru-RU" dirty="0"/>
              <a:t> в </a:t>
            </a:r>
            <a:r>
              <a:rPr lang="ru-RU" dirty="0" err="1"/>
              <a:t>музеї</a:t>
            </a:r>
            <a:r>
              <a:rPr lang="ru-RU" dirty="0"/>
              <a:t> ВМС </a:t>
            </a:r>
            <a:r>
              <a:rPr lang="ru-RU" dirty="0" err="1"/>
              <a:t>України</a:t>
            </a:r>
            <a:r>
              <a:rPr lang="ru-RU" dirty="0"/>
              <a:t> в </a:t>
            </a:r>
            <a:r>
              <a:rPr lang="ru-RU" dirty="0" err="1"/>
              <a:t>Балаклаві</a:t>
            </a:r>
            <a:r>
              <a:rPr lang="ru-RU" dirty="0"/>
              <a:t>.</a:t>
            </a:r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2717" y="381000"/>
            <a:ext cx="6413260" cy="48099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502455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626933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r>
              <a:rPr lang="ru-RU" dirty="0" err="1" smtClean="0"/>
              <a:t>Посадові</a:t>
            </a:r>
            <a:r>
              <a:rPr lang="ru-RU" dirty="0" smtClean="0"/>
              <a:t> </a:t>
            </a:r>
            <a:r>
              <a:rPr lang="ru-RU" dirty="0" err="1"/>
              <a:t>прапори</a:t>
            </a:r>
            <a:r>
              <a:rPr lang="ru-RU" dirty="0"/>
              <a:t> в </a:t>
            </a:r>
            <a:r>
              <a:rPr lang="ru-RU" dirty="0" err="1"/>
              <a:t>музеї</a:t>
            </a:r>
            <a:r>
              <a:rPr lang="ru-RU" dirty="0"/>
              <a:t> ВМС </a:t>
            </a:r>
            <a:r>
              <a:rPr lang="ru-RU" dirty="0" err="1"/>
              <a:t>України</a:t>
            </a:r>
            <a:r>
              <a:rPr lang="ru-RU" dirty="0"/>
              <a:t> в </a:t>
            </a:r>
            <a:r>
              <a:rPr lang="ru-RU" dirty="0" err="1"/>
              <a:t>Балаклаві</a:t>
            </a:r>
            <a:r>
              <a:rPr lang="ru-RU" dirty="0"/>
              <a:t>. Прапор з </a:t>
            </a:r>
            <a:r>
              <a:rPr lang="ru-RU" dirty="0" err="1"/>
              <a:t>білим</a:t>
            </a:r>
            <a:r>
              <a:rPr lang="ru-RU" dirty="0"/>
              <a:t> </a:t>
            </a:r>
            <a:r>
              <a:rPr lang="ru-RU" dirty="0" err="1"/>
              <a:t>хрестом</a:t>
            </a:r>
            <a:r>
              <a:rPr lang="ru-RU" dirty="0"/>
              <a:t> — проект гюйсу.</a:t>
            </a:r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8091" y="368779"/>
            <a:ext cx="6530195" cy="48976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1618061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2400" b="1" dirty="0" smtClean="0">
                <a:solidFill>
                  <a:srgbClr val="FF0000"/>
                </a:solidFill>
              </a:rPr>
              <a:t>Цікаво!</a:t>
            </a:r>
            <a:endParaRPr lang="ru-RU" sz="2400" b="1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endParaRPr lang="uk-UA" dirty="0" smtClean="0"/>
          </a:p>
          <a:p>
            <a:endParaRPr lang="uk-UA" dirty="0"/>
          </a:p>
          <a:p>
            <a:endParaRPr lang="uk-UA" dirty="0" smtClean="0"/>
          </a:p>
          <a:p>
            <a:endParaRPr lang="uk-UA" dirty="0"/>
          </a:p>
          <a:p>
            <a:endParaRPr lang="uk-UA" dirty="0" smtClean="0"/>
          </a:p>
          <a:p>
            <a:endParaRPr lang="uk-UA" dirty="0"/>
          </a:p>
          <a:p>
            <a:endParaRPr lang="uk-UA" dirty="0" smtClean="0"/>
          </a:p>
          <a:p>
            <a:pPr marL="0" indent="0">
              <a:buNone/>
            </a:pPr>
            <a:endParaRPr lang="uk-UA" dirty="0" smtClean="0"/>
          </a:p>
          <a:p>
            <a:pPr marL="0" indent="0">
              <a:buNone/>
            </a:pPr>
            <a:r>
              <a:rPr lang="uk-UA" dirty="0" smtClean="0"/>
              <a:t>Прапор Війська Запорозького 1620-их року виявили у Військовому музеї Стокгольма</a:t>
            </a:r>
            <a:endParaRPr lang="ru-RU" dirty="0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3424" y="380999"/>
            <a:ext cx="2366333" cy="46455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9071471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638355"/>
            <a:ext cx="10515600" cy="5538608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ru-RU" b="1" dirty="0" err="1">
                <a:solidFill>
                  <a:srgbClr val="FF0000"/>
                </a:solidFill>
              </a:rPr>
              <a:t>Література</a:t>
            </a:r>
            <a:endParaRPr lang="ru-RU" b="1" dirty="0">
              <a:solidFill>
                <a:srgbClr val="FF0000"/>
              </a:solidFill>
            </a:endParaRPr>
          </a:p>
          <a:p>
            <a:r>
              <a:rPr lang="ru-RU" dirty="0"/>
              <a:t>С. Н. </a:t>
            </a:r>
            <a:r>
              <a:rPr lang="ru-RU" dirty="0" err="1"/>
              <a:t>Ворожейкинъ</a:t>
            </a:r>
            <a:r>
              <a:rPr lang="ru-RU" dirty="0"/>
              <a:t>. </a:t>
            </a:r>
            <a:r>
              <a:rPr lang="ru-RU" dirty="0" err="1"/>
              <a:t>Морск</a:t>
            </a:r>
            <a:r>
              <a:rPr lang="ru-RU" dirty="0"/>
              <a:t>. </a:t>
            </a:r>
            <a:r>
              <a:rPr lang="ru-RU" dirty="0" err="1"/>
              <a:t>Кад</a:t>
            </a:r>
            <a:r>
              <a:rPr lang="ru-RU" dirty="0"/>
              <a:t>. ЕИВ </a:t>
            </a:r>
            <a:r>
              <a:rPr lang="ru-RU" dirty="0" err="1"/>
              <a:t>Насл</a:t>
            </a:r>
            <a:r>
              <a:rPr lang="ru-RU" dirty="0"/>
              <a:t>. </a:t>
            </a:r>
            <a:r>
              <a:rPr lang="ru-RU" dirty="0" err="1"/>
              <a:t>Цес</a:t>
            </a:r>
            <a:r>
              <a:rPr lang="ru-RU" dirty="0"/>
              <a:t>. </a:t>
            </a:r>
            <a:r>
              <a:rPr lang="ru-RU" dirty="0" err="1"/>
              <a:t>Корпусъ</a:t>
            </a:r>
            <a:r>
              <a:rPr lang="ru-RU" dirty="0"/>
              <a:t> // Морской </a:t>
            </a:r>
            <a:r>
              <a:rPr lang="ru-RU" dirty="0" err="1"/>
              <a:t>журналъ</a:t>
            </a:r>
            <a:r>
              <a:rPr lang="ru-RU" dirty="0"/>
              <a:t>. — </a:t>
            </a:r>
            <a:r>
              <a:rPr lang="ru-RU" dirty="0" err="1"/>
              <a:t>Вип</a:t>
            </a:r>
            <a:r>
              <a:rPr lang="ru-RU" dirty="0"/>
              <a:t>. № 107 (11), Ноябрь 1936. — С. с. 4-5.</a:t>
            </a:r>
          </a:p>
          <a:p>
            <a:r>
              <a:rPr lang="ru-RU" dirty="0">
                <a:hlinkClick r:id="rId2" tooltip="Гай-Нижник Павло Павлович"/>
              </a:rPr>
              <a:t>Гай-</a:t>
            </a:r>
            <a:r>
              <a:rPr lang="ru-RU" dirty="0" err="1">
                <a:hlinkClick r:id="rId2" tooltip="Гай-Нижник Павло Павлович"/>
              </a:rPr>
              <a:t>Нижник</a:t>
            </a:r>
            <a:r>
              <a:rPr lang="ru-RU" dirty="0">
                <a:hlinkClick r:id="rId2" tooltip="Гай-Нижник Павло Павлович"/>
              </a:rPr>
              <a:t> П.</a:t>
            </a:r>
            <a:r>
              <a:rPr lang="ru-RU" dirty="0"/>
              <a:t> </a:t>
            </a:r>
            <a:r>
              <a:rPr lang="ru-RU" dirty="0" err="1"/>
              <a:t>Чорноморський</a:t>
            </a:r>
            <a:r>
              <a:rPr lang="ru-RU" dirty="0"/>
              <a:t> флот і </a:t>
            </a:r>
            <a:r>
              <a:rPr lang="ru-RU" dirty="0" err="1"/>
              <a:t>українське</a:t>
            </a:r>
            <a:r>
              <a:rPr lang="ru-RU" dirty="0"/>
              <a:t> </a:t>
            </a:r>
            <a:r>
              <a:rPr lang="ru-RU" dirty="0" err="1"/>
              <a:t>державотворення</a:t>
            </a:r>
            <a:r>
              <a:rPr lang="ru-RU" dirty="0"/>
              <a:t> 1917–1918 </a:t>
            </a:r>
            <a:r>
              <a:rPr lang="ru-RU" dirty="0" err="1"/>
              <a:t>років</a:t>
            </a:r>
            <a:r>
              <a:rPr lang="ru-RU" dirty="0"/>
              <a:t> // </a:t>
            </a:r>
            <a:r>
              <a:rPr lang="ru-RU" dirty="0" err="1"/>
              <a:t>Військовий</a:t>
            </a:r>
            <a:r>
              <a:rPr lang="ru-RU" dirty="0"/>
              <a:t> музей (</a:t>
            </a:r>
            <a:r>
              <a:rPr lang="ru-RU" dirty="0" err="1"/>
              <a:t>науково-методичний</a:t>
            </a:r>
            <a:r>
              <a:rPr lang="ru-RU" dirty="0"/>
              <a:t> </a:t>
            </a:r>
            <a:r>
              <a:rPr lang="ru-RU" dirty="0" err="1"/>
              <a:t>збірник</a:t>
            </a:r>
            <a:r>
              <a:rPr lang="ru-RU" dirty="0"/>
              <a:t>). — </a:t>
            </a:r>
            <a:r>
              <a:rPr lang="ru-RU" dirty="0" err="1"/>
              <a:t>Вип</a:t>
            </a:r>
            <a:r>
              <a:rPr lang="ru-RU" dirty="0"/>
              <a:t>. Вип.7. — С. с. 37–46.</a:t>
            </a:r>
          </a:p>
          <a:p>
            <a:r>
              <a:rPr lang="ru-RU" dirty="0"/>
              <a:t>О. </a:t>
            </a:r>
            <a:r>
              <a:rPr lang="ru-RU" dirty="0" err="1"/>
              <a:t>Лисяк</a:t>
            </a:r>
            <a:r>
              <a:rPr lang="ru-RU" dirty="0"/>
              <a:t>. </a:t>
            </a:r>
            <a:r>
              <a:rPr lang="ru-RU" dirty="0" err="1"/>
              <a:t>Мрія</a:t>
            </a:r>
            <a:r>
              <a:rPr lang="ru-RU" dirty="0"/>
              <a:t> </a:t>
            </a:r>
            <a:r>
              <a:rPr lang="ru-RU" dirty="0" err="1"/>
              <a:t>Чорноморського</a:t>
            </a:r>
            <a:r>
              <a:rPr lang="ru-RU" dirty="0"/>
              <a:t> прапора (кап. </a:t>
            </a:r>
            <a:r>
              <a:rPr lang="ru-RU" dirty="0" err="1"/>
              <a:t>лейт</a:t>
            </a:r>
            <a:r>
              <a:rPr lang="ru-RU" dirty="0"/>
              <a:t>. </a:t>
            </a:r>
            <a:r>
              <a:rPr lang="ru-RU" dirty="0" err="1"/>
              <a:t>фльоти</a:t>
            </a:r>
            <a:r>
              <a:rPr lang="ru-RU" dirty="0"/>
              <a:t> С. Шрамченко) // Свобода, </a:t>
            </a:r>
            <a:r>
              <a:rPr lang="ru-RU" dirty="0" err="1"/>
              <a:t>Джерсі</a:t>
            </a:r>
            <a:r>
              <a:rPr lang="ru-RU" dirty="0"/>
              <a:t> </a:t>
            </a:r>
            <a:r>
              <a:rPr lang="ru-RU" dirty="0" err="1"/>
              <a:t>Сіті</a:t>
            </a:r>
            <a:r>
              <a:rPr lang="ru-RU" dirty="0"/>
              <a:t>. — </a:t>
            </a:r>
            <a:r>
              <a:rPr lang="ru-RU" dirty="0" err="1"/>
              <a:t>Вип</a:t>
            </a:r>
            <a:r>
              <a:rPr lang="ru-RU" dirty="0"/>
              <a:t>. Ч.80.</a:t>
            </a:r>
          </a:p>
          <a:p>
            <a:r>
              <a:rPr lang="ru-RU" dirty="0" err="1"/>
              <a:t>Кравцевич-Рожнецький</a:t>
            </a:r>
            <a:r>
              <a:rPr lang="ru-RU" dirty="0"/>
              <a:t> В. </a:t>
            </a:r>
            <a:r>
              <a:rPr lang="ru-RU" dirty="0" err="1">
                <a:hlinkClick r:id="rId3"/>
              </a:rPr>
              <a:t>Золотий</a:t>
            </a:r>
            <a:r>
              <a:rPr lang="ru-RU" dirty="0">
                <a:hlinkClick r:id="rId3"/>
              </a:rPr>
              <a:t> </a:t>
            </a:r>
            <a:r>
              <a:rPr lang="ru-RU" dirty="0" err="1">
                <a:hlinkClick r:id="rId3"/>
              </a:rPr>
              <a:t>хрест</a:t>
            </a:r>
            <a:r>
              <a:rPr lang="ru-RU" dirty="0">
                <a:hlinkClick r:id="rId3"/>
              </a:rPr>
              <a:t> над </a:t>
            </a:r>
            <a:r>
              <a:rPr lang="ru-RU" dirty="0" err="1">
                <a:hlinkClick r:id="rId3"/>
              </a:rPr>
              <a:t>Чорним</a:t>
            </a:r>
            <a:r>
              <a:rPr lang="ru-RU" dirty="0">
                <a:hlinkClick r:id="rId3"/>
              </a:rPr>
              <a:t> морем</a:t>
            </a:r>
            <a:r>
              <a:rPr lang="ru-RU" dirty="0"/>
              <a:t> // </a:t>
            </a:r>
            <a:r>
              <a:rPr lang="ru-RU" dirty="0" err="1"/>
              <a:t>Дзеркало</a:t>
            </a:r>
            <a:r>
              <a:rPr lang="ru-RU" dirty="0"/>
              <a:t> </a:t>
            </a:r>
            <a:r>
              <a:rPr lang="ru-RU" dirty="0" err="1"/>
              <a:t>тижня</a:t>
            </a:r>
            <a:r>
              <a:rPr lang="ru-RU" dirty="0"/>
              <a:t>. — </a:t>
            </a:r>
            <a:r>
              <a:rPr lang="ru-RU" dirty="0" err="1"/>
              <a:t>Вип</a:t>
            </a:r>
            <a:r>
              <a:rPr lang="ru-RU" dirty="0"/>
              <a:t>. № 49 (373).</a:t>
            </a:r>
          </a:p>
          <a:p>
            <a:r>
              <a:rPr lang="ru-RU" i="1" dirty="0" err="1"/>
              <a:t>Мамчак</a:t>
            </a:r>
            <a:r>
              <a:rPr lang="ru-RU" i="1" dirty="0"/>
              <a:t> Мирослав</a:t>
            </a:r>
            <a:r>
              <a:rPr lang="ru-RU" dirty="0"/>
              <a:t>. </a:t>
            </a:r>
            <a:r>
              <a:rPr lang="ru-RU" dirty="0" err="1"/>
              <a:t>Військово-морська</a:t>
            </a:r>
            <a:r>
              <a:rPr lang="ru-RU" dirty="0"/>
              <a:t> </a:t>
            </a:r>
            <a:r>
              <a:rPr lang="ru-RU" dirty="0" err="1"/>
              <a:t>символіка</a:t>
            </a:r>
            <a:r>
              <a:rPr lang="ru-RU" dirty="0"/>
              <a:t> </a:t>
            </a:r>
            <a:r>
              <a:rPr lang="ru-RU" dirty="0" err="1"/>
              <a:t>України</a:t>
            </a:r>
            <a:r>
              <a:rPr lang="ru-RU" dirty="0"/>
              <a:t>. — </a:t>
            </a:r>
            <a:r>
              <a:rPr lang="ru-RU" dirty="0" err="1"/>
              <a:t>Снятин</a:t>
            </a:r>
            <a:r>
              <a:rPr lang="ru-RU" dirty="0"/>
              <a:t> : </a:t>
            </a:r>
            <a:r>
              <a:rPr lang="ru-RU" dirty="0" err="1"/>
              <a:t>ПрутПринт</a:t>
            </a:r>
            <a:r>
              <a:rPr lang="ru-RU" dirty="0"/>
              <a:t>, 2009.</a:t>
            </a:r>
          </a:p>
          <a:p>
            <a:r>
              <a:rPr lang="ru-RU" i="1" dirty="0">
                <a:hlinkClick r:id="rId4" tooltip="Шрамченко Святослав Олександрович"/>
              </a:rPr>
              <a:t>Шрамченко Святослав</a:t>
            </a:r>
            <a:r>
              <a:rPr lang="ru-RU" dirty="0"/>
              <a:t>. День свята </a:t>
            </a:r>
            <a:r>
              <a:rPr lang="ru-RU" dirty="0" err="1"/>
              <a:t>Української</a:t>
            </a:r>
            <a:r>
              <a:rPr lang="ru-RU" dirty="0"/>
              <a:t> </a:t>
            </a:r>
            <a:r>
              <a:rPr lang="ru-RU" dirty="0" err="1"/>
              <a:t>Державної</a:t>
            </a:r>
            <a:r>
              <a:rPr lang="ru-RU" dirty="0"/>
              <a:t> </a:t>
            </a:r>
            <a:r>
              <a:rPr lang="ru-RU" dirty="0" err="1"/>
              <a:t>Фльоти</a:t>
            </a:r>
            <a:r>
              <a:rPr lang="ru-RU" dirty="0"/>
              <a:t>. — </a:t>
            </a:r>
            <a:r>
              <a:rPr lang="ru-RU" dirty="0" err="1"/>
              <a:t>Літопис</a:t>
            </a:r>
            <a:r>
              <a:rPr lang="ru-RU" dirty="0"/>
              <a:t> </a:t>
            </a:r>
            <a:r>
              <a:rPr lang="ru-RU" dirty="0" err="1"/>
              <a:t>Червоної</a:t>
            </a:r>
            <a:r>
              <a:rPr lang="ru-RU" dirty="0"/>
              <a:t> </a:t>
            </a:r>
            <a:r>
              <a:rPr lang="ru-RU" dirty="0" err="1"/>
              <a:t>Калини</a:t>
            </a:r>
            <a:r>
              <a:rPr lang="ru-RU" dirty="0"/>
              <a:t>. — </a:t>
            </a:r>
            <a:r>
              <a:rPr lang="ru-RU" dirty="0" err="1"/>
              <a:t>Львів</a:t>
            </a:r>
            <a:r>
              <a:rPr lang="ru-RU" dirty="0"/>
              <a:t>, 1933. — Т. 6.</a:t>
            </a:r>
          </a:p>
          <a:p>
            <a:r>
              <a:rPr lang="ru-RU" i="1" dirty="0"/>
              <a:t>Шрамченко Святослав</a:t>
            </a:r>
            <a:r>
              <a:rPr lang="ru-RU" dirty="0"/>
              <a:t>. </a:t>
            </a:r>
            <a:r>
              <a:rPr lang="ru-RU" dirty="0" err="1"/>
              <a:t>Піднесення</a:t>
            </a:r>
            <a:r>
              <a:rPr lang="ru-RU" dirty="0"/>
              <a:t> </a:t>
            </a:r>
            <a:r>
              <a:rPr lang="ru-RU" dirty="0" err="1"/>
              <a:t>Українського</a:t>
            </a:r>
            <a:r>
              <a:rPr lang="ru-RU" dirty="0"/>
              <a:t> прапора в </a:t>
            </a:r>
            <a:r>
              <a:rPr lang="ru-RU" dirty="0" err="1"/>
              <a:t>Чорноморській</a:t>
            </a:r>
            <a:r>
              <a:rPr lang="ru-RU" dirty="0"/>
              <a:t> </a:t>
            </a:r>
            <a:r>
              <a:rPr lang="ru-RU" dirty="0" err="1"/>
              <a:t>Флоті</a:t>
            </a:r>
            <a:r>
              <a:rPr lang="ru-RU" dirty="0"/>
              <a:t>. — </a:t>
            </a:r>
            <a:r>
              <a:rPr lang="ru-RU" dirty="0" err="1"/>
              <a:t>Каліш</a:t>
            </a:r>
            <a:r>
              <a:rPr lang="ru-RU" dirty="0"/>
              <a:t>, 1930. — (За </a:t>
            </a:r>
            <a:r>
              <a:rPr lang="ru-RU" dirty="0" err="1"/>
              <a:t>державність</a:t>
            </a:r>
            <a:r>
              <a:rPr lang="ru-RU" dirty="0"/>
              <a:t>)</a:t>
            </a:r>
          </a:p>
          <a:p>
            <a:r>
              <a:rPr lang="ru-RU" i="1" dirty="0" err="1"/>
              <a:t>Іван</a:t>
            </a:r>
            <a:r>
              <a:rPr lang="ru-RU" i="1" dirty="0"/>
              <a:t> </a:t>
            </a:r>
            <a:r>
              <a:rPr lang="ru-RU" i="1" dirty="0" err="1"/>
              <a:t>Крип’якевич</a:t>
            </a:r>
            <a:r>
              <a:rPr lang="ru-RU" dirty="0"/>
              <a:t>. </a:t>
            </a:r>
            <a:r>
              <a:rPr lang="ru-RU" dirty="0" err="1"/>
              <a:t>Історія</a:t>
            </a:r>
            <a:r>
              <a:rPr lang="ru-RU" dirty="0"/>
              <a:t> </a:t>
            </a:r>
            <a:r>
              <a:rPr lang="ru-RU" dirty="0" err="1"/>
              <a:t>Українського</a:t>
            </a:r>
            <a:r>
              <a:rPr lang="ru-RU" dirty="0"/>
              <a:t> </a:t>
            </a:r>
            <a:r>
              <a:rPr lang="ru-RU" dirty="0" err="1"/>
              <a:t>війська</a:t>
            </a:r>
            <a:r>
              <a:rPr lang="ru-RU" dirty="0"/>
              <a:t>. — </a:t>
            </a:r>
            <a:r>
              <a:rPr lang="ru-RU" dirty="0" err="1"/>
              <a:t>Видання</a:t>
            </a:r>
            <a:r>
              <a:rPr lang="ru-RU" dirty="0"/>
              <a:t> І. </a:t>
            </a:r>
            <a:r>
              <a:rPr lang="ru-RU" dirty="0" err="1"/>
              <a:t>Тиктора</a:t>
            </a:r>
            <a:r>
              <a:rPr lang="ru-RU" dirty="0"/>
              <a:t>. — </a:t>
            </a:r>
            <a:r>
              <a:rPr lang="ru-RU" dirty="0" err="1"/>
              <a:t>Львів</a:t>
            </a:r>
            <a:r>
              <a:rPr lang="ru-RU" dirty="0"/>
              <a:t>, 1936.</a:t>
            </a:r>
          </a:p>
          <a:p>
            <a:r>
              <a:rPr lang="ru-RU" dirty="0" err="1"/>
              <a:t>Марія</a:t>
            </a:r>
            <a:r>
              <a:rPr lang="ru-RU" dirty="0"/>
              <a:t> Климчак. </a:t>
            </a:r>
            <a:r>
              <a:rPr lang="ru-RU" dirty="0" err="1">
                <a:hlinkClick r:id="rId5"/>
              </a:rPr>
              <a:t>Українському</a:t>
            </a:r>
            <a:r>
              <a:rPr lang="ru-RU" dirty="0">
                <a:hlinkClick r:id="rId5"/>
              </a:rPr>
              <a:t> </a:t>
            </a:r>
            <a:r>
              <a:rPr lang="ru-RU" dirty="0" err="1">
                <a:hlinkClick r:id="rId5"/>
              </a:rPr>
              <a:t>військово-морському</a:t>
            </a:r>
            <a:r>
              <a:rPr lang="ru-RU" dirty="0">
                <a:hlinkClick r:id="rId5"/>
              </a:rPr>
              <a:t> </a:t>
            </a:r>
            <a:r>
              <a:rPr lang="ru-RU" dirty="0" err="1">
                <a:hlinkClick r:id="rId5"/>
              </a:rPr>
              <a:t>Прапорові</a:t>
            </a:r>
            <a:r>
              <a:rPr lang="ru-RU" dirty="0">
                <a:hlinkClick r:id="rId5"/>
              </a:rPr>
              <a:t> — 90 </a:t>
            </a:r>
            <a:r>
              <a:rPr lang="ru-RU" dirty="0" err="1">
                <a:hlinkClick r:id="rId5"/>
              </a:rPr>
              <a:t>років</a:t>
            </a:r>
            <a:r>
              <a:rPr lang="ru-RU" dirty="0">
                <a:hlinkClick r:id="rId5"/>
              </a:rPr>
              <a:t>.</a:t>
            </a:r>
            <a:r>
              <a:rPr lang="ru-RU" dirty="0"/>
              <a:t> // </a:t>
            </a:r>
            <a:r>
              <a:rPr lang="ru-RU" dirty="0">
                <a:hlinkClick r:id="rId6" tooltip="Всесвіт (журнал)"/>
              </a:rPr>
              <a:t>«</a:t>
            </a:r>
            <a:r>
              <a:rPr lang="ru-RU" dirty="0" err="1">
                <a:hlinkClick r:id="rId6" tooltip="Всесвіт (журнал)"/>
              </a:rPr>
              <a:t>Всесвіт</a:t>
            </a:r>
            <a:r>
              <a:rPr lang="ru-RU" dirty="0">
                <a:hlinkClick r:id="rId6" tooltip="Всесвіт (журнал)"/>
              </a:rPr>
              <a:t>»</a:t>
            </a:r>
            <a:r>
              <a:rPr lang="ru-RU" dirty="0"/>
              <a:t>. — </a:t>
            </a:r>
            <a:r>
              <a:rPr lang="ru-RU" dirty="0" err="1"/>
              <a:t>Вип</a:t>
            </a:r>
            <a:r>
              <a:rPr lang="ru-RU" dirty="0"/>
              <a:t>. № 5-6 за 2008 </a:t>
            </a:r>
            <a:r>
              <a:rPr lang="ru-RU" dirty="0" err="1"/>
              <a:t>рік</a:t>
            </a:r>
            <a:r>
              <a:rPr lang="ru-RU" dirty="0"/>
              <a:t>. — С. с. 192-196.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8509201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 smtClean="0">
                <a:solidFill>
                  <a:srgbClr val="FF0000"/>
                </a:solidFill>
              </a:rPr>
              <a:t>Слава Військово-Морським Силам України!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5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1443" y="1483743"/>
            <a:ext cx="7180884" cy="47872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980786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655608"/>
            <a:ext cx="10515600" cy="5521355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ru-RU" b="1" dirty="0" err="1">
                <a:solidFill>
                  <a:srgbClr val="FF0000"/>
                </a:solidFill>
              </a:rPr>
              <a:t>Сучасний</a:t>
            </a:r>
            <a:r>
              <a:rPr lang="ru-RU" b="1" dirty="0">
                <a:solidFill>
                  <a:srgbClr val="FF0000"/>
                </a:solidFill>
              </a:rPr>
              <a:t> прапор ВМС </a:t>
            </a:r>
            <a:r>
              <a:rPr lang="ru-RU" b="1" dirty="0" err="1">
                <a:solidFill>
                  <a:srgbClr val="FF0000"/>
                </a:solidFill>
              </a:rPr>
              <a:t>України</a:t>
            </a:r>
            <a:endParaRPr lang="ru-RU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ru-RU" b="1" dirty="0" err="1"/>
              <a:t>Відроджуючи</a:t>
            </a:r>
            <a:r>
              <a:rPr lang="ru-RU" b="1" dirty="0"/>
              <a:t> </a:t>
            </a:r>
            <a:r>
              <a:rPr lang="ru-RU" b="1" dirty="0" err="1"/>
              <a:t>гетьманський</a:t>
            </a:r>
            <a:r>
              <a:rPr lang="ru-RU" b="1" dirty="0"/>
              <a:t> прапор (1992—1994)</a:t>
            </a:r>
          </a:p>
          <a:p>
            <a:r>
              <a:rPr lang="ru-RU" dirty="0" err="1"/>
              <a:t>Повернення</a:t>
            </a:r>
            <a:r>
              <a:rPr lang="ru-RU" dirty="0"/>
              <a:t> до </a:t>
            </a:r>
            <a:r>
              <a:rPr lang="ru-RU" dirty="0" err="1"/>
              <a:t>національної</a:t>
            </a:r>
            <a:r>
              <a:rPr lang="ru-RU" dirty="0"/>
              <a:t> </a:t>
            </a:r>
            <a:r>
              <a:rPr lang="ru-RU" dirty="0" err="1"/>
              <a:t>морської</a:t>
            </a:r>
            <a:r>
              <a:rPr lang="ru-RU" dirty="0"/>
              <a:t> </a:t>
            </a:r>
            <a:r>
              <a:rPr lang="ru-RU" dirty="0" err="1"/>
              <a:t>символіки</a:t>
            </a:r>
            <a:r>
              <a:rPr lang="ru-RU" dirty="0"/>
              <a:t> </a:t>
            </a:r>
            <a:r>
              <a:rPr lang="ru-RU" dirty="0" err="1"/>
              <a:t>почалося</a:t>
            </a:r>
            <a:r>
              <a:rPr lang="ru-RU" dirty="0"/>
              <a:t> </a:t>
            </a:r>
            <a:r>
              <a:rPr lang="ru-RU" dirty="0" err="1"/>
              <a:t>після</a:t>
            </a:r>
            <a:r>
              <a:rPr lang="ru-RU" dirty="0"/>
              <a:t> </a:t>
            </a:r>
            <a:r>
              <a:rPr lang="ru-RU" dirty="0" err="1"/>
              <a:t>розвалу</a:t>
            </a:r>
            <a:r>
              <a:rPr lang="ru-RU" dirty="0"/>
              <a:t> </a:t>
            </a:r>
            <a:r>
              <a:rPr lang="ru-RU" dirty="0" err="1" smtClean="0"/>
              <a:t>Задянського</a:t>
            </a:r>
            <a:r>
              <a:rPr lang="ru-RU" dirty="0" smtClean="0"/>
              <a:t> Союзу і </a:t>
            </a:r>
            <a:r>
              <a:rPr lang="ru-RU" dirty="0" err="1"/>
              <a:t>проголошення</a:t>
            </a:r>
            <a:r>
              <a:rPr lang="ru-RU" dirty="0"/>
              <a:t> </a:t>
            </a:r>
            <a:r>
              <a:rPr lang="ru-RU" dirty="0" err="1"/>
              <a:t>незалежності</a:t>
            </a:r>
            <a:r>
              <a:rPr lang="ru-RU" dirty="0"/>
              <a:t> </a:t>
            </a:r>
            <a:r>
              <a:rPr lang="ru-RU" dirty="0" err="1"/>
              <a:t>України</a:t>
            </a:r>
            <a:r>
              <a:rPr lang="ru-RU" dirty="0"/>
              <a:t> </a:t>
            </a:r>
            <a:r>
              <a:rPr lang="ru-RU" dirty="0">
                <a:hlinkClick r:id="rId2" tooltip="24 серпня"/>
              </a:rPr>
              <a:t>24 </a:t>
            </a:r>
            <a:r>
              <a:rPr lang="ru-RU" dirty="0" err="1">
                <a:hlinkClick r:id="rId2" tooltip="24 серпня"/>
              </a:rPr>
              <a:t>серпня</a:t>
            </a:r>
            <a:r>
              <a:rPr lang="ru-RU" dirty="0"/>
              <a:t> </a:t>
            </a:r>
            <a:r>
              <a:rPr lang="ru-RU" dirty="0">
                <a:hlinkClick r:id="rId3" tooltip="1991"/>
              </a:rPr>
              <a:t>1991</a:t>
            </a:r>
            <a:r>
              <a:rPr lang="ru-RU" dirty="0"/>
              <a:t> року. </a:t>
            </a:r>
            <a:r>
              <a:rPr lang="ru-RU" dirty="0" err="1"/>
              <a:t>Питання</a:t>
            </a:r>
            <a:r>
              <a:rPr lang="ru-RU" dirty="0"/>
              <a:t> </a:t>
            </a:r>
            <a:r>
              <a:rPr lang="ru-RU" dirty="0" err="1"/>
              <a:t>національної</a:t>
            </a:r>
            <a:r>
              <a:rPr lang="ru-RU" dirty="0"/>
              <a:t> </a:t>
            </a:r>
            <a:r>
              <a:rPr lang="ru-RU" dirty="0" err="1"/>
              <a:t>військової</a:t>
            </a:r>
            <a:r>
              <a:rPr lang="ru-RU" dirty="0"/>
              <a:t> </a:t>
            </a:r>
            <a:r>
              <a:rPr lang="ru-RU" dirty="0" err="1"/>
              <a:t>символіки</a:t>
            </a:r>
            <a:r>
              <a:rPr lang="ru-RU" dirty="0"/>
              <a:t> для </a:t>
            </a:r>
            <a:r>
              <a:rPr lang="ru-RU" dirty="0" err="1"/>
              <a:t>армії</a:t>
            </a:r>
            <a:r>
              <a:rPr lang="ru-RU" dirty="0"/>
              <a:t> і флоту </a:t>
            </a:r>
            <a:r>
              <a:rPr lang="ru-RU" dirty="0" err="1"/>
              <a:t>України</a:t>
            </a:r>
            <a:r>
              <a:rPr lang="ru-RU" dirty="0"/>
              <a:t> </a:t>
            </a:r>
            <a:r>
              <a:rPr lang="ru-RU" dirty="0" err="1"/>
              <a:t>виникло</a:t>
            </a:r>
            <a:r>
              <a:rPr lang="ru-RU" dirty="0"/>
              <a:t> одним </a:t>
            </a:r>
            <a:r>
              <a:rPr lang="ru-RU" dirty="0" err="1"/>
              <a:t>із</a:t>
            </a:r>
            <a:r>
              <a:rPr lang="ru-RU" dirty="0"/>
              <a:t> перших </a:t>
            </a:r>
            <a:r>
              <a:rPr lang="ru-RU" dirty="0" err="1"/>
              <a:t>ще</a:t>
            </a:r>
            <a:r>
              <a:rPr lang="ru-RU" dirty="0"/>
              <a:t> до </a:t>
            </a:r>
            <a:r>
              <a:rPr lang="ru-RU" dirty="0" err="1"/>
              <a:t>створення</a:t>
            </a:r>
            <a:r>
              <a:rPr lang="ru-RU" dirty="0"/>
              <a:t> </a:t>
            </a:r>
            <a:r>
              <a:rPr lang="ru-RU" dirty="0" err="1" smtClean="0"/>
              <a:t>Міністерства</a:t>
            </a:r>
            <a:r>
              <a:rPr lang="ru-RU" dirty="0" smtClean="0"/>
              <a:t> оборони і </a:t>
            </a:r>
            <a:r>
              <a:rPr lang="ru-RU" dirty="0" err="1"/>
              <a:t>Військово-Морських</a:t>
            </a:r>
            <a:r>
              <a:rPr lang="ru-RU" dirty="0"/>
              <a:t> Сил </a:t>
            </a:r>
            <a:r>
              <a:rPr lang="ru-RU" dirty="0" err="1"/>
              <a:t>України</a:t>
            </a:r>
            <a:r>
              <a:rPr lang="ru-RU" dirty="0"/>
              <a:t> — в </a:t>
            </a:r>
            <a:r>
              <a:rPr lang="ru-RU" dirty="0" err="1"/>
              <a:t>серпні</a:t>
            </a:r>
            <a:r>
              <a:rPr lang="ru-RU" dirty="0"/>
              <a:t> </a:t>
            </a:r>
            <a:r>
              <a:rPr lang="ru-RU" dirty="0" smtClean="0"/>
              <a:t>1991 року</a:t>
            </a:r>
            <a:r>
              <a:rPr lang="ru-RU" dirty="0"/>
              <a:t>. </a:t>
            </a:r>
          </a:p>
          <a:p>
            <a:r>
              <a:rPr lang="ru-RU" dirty="0" err="1"/>
              <a:t>Питання</a:t>
            </a:r>
            <a:r>
              <a:rPr lang="ru-RU" dirty="0"/>
              <a:t> про </a:t>
            </a:r>
            <a:r>
              <a:rPr lang="ru-RU" dirty="0" err="1"/>
              <a:t>національну</a:t>
            </a:r>
            <a:r>
              <a:rPr lang="ru-RU" dirty="0"/>
              <a:t> </a:t>
            </a:r>
            <a:r>
              <a:rPr lang="ru-RU" dirty="0" err="1"/>
              <a:t>флотську</a:t>
            </a:r>
            <a:r>
              <a:rPr lang="ru-RU" dirty="0"/>
              <a:t> </a:t>
            </a:r>
            <a:r>
              <a:rPr lang="ru-RU" dirty="0" err="1"/>
              <a:t>символіку</a:t>
            </a:r>
            <a:r>
              <a:rPr lang="ru-RU" dirty="0"/>
              <a:t> стало </a:t>
            </a:r>
            <a:r>
              <a:rPr lang="ru-RU" dirty="0" err="1"/>
              <a:t>актуальним</a:t>
            </a:r>
            <a:r>
              <a:rPr lang="ru-RU" dirty="0"/>
              <a:t> </a:t>
            </a:r>
            <a:r>
              <a:rPr lang="ru-RU" dirty="0" err="1"/>
              <a:t>після</a:t>
            </a:r>
            <a:r>
              <a:rPr lang="ru-RU" dirty="0"/>
              <a:t> </a:t>
            </a:r>
            <a:r>
              <a:rPr lang="ru-RU" dirty="0" err="1"/>
              <a:t>формування</a:t>
            </a:r>
            <a:r>
              <a:rPr lang="ru-RU" dirty="0"/>
              <a:t> </a:t>
            </a:r>
            <a:r>
              <a:rPr lang="ru-RU" dirty="0" err="1"/>
              <a:t>організаційної</a:t>
            </a:r>
            <a:r>
              <a:rPr lang="ru-RU" dirty="0"/>
              <a:t> </a:t>
            </a:r>
            <a:r>
              <a:rPr lang="ru-RU" dirty="0" err="1"/>
              <a:t>групи</a:t>
            </a:r>
            <a:r>
              <a:rPr lang="ru-RU" dirty="0"/>
              <a:t> ВМС </a:t>
            </a:r>
            <a:r>
              <a:rPr lang="ru-RU" dirty="0" err="1"/>
              <a:t>України</a:t>
            </a:r>
            <a:r>
              <a:rPr lang="ru-RU" dirty="0"/>
              <a:t> на початку </a:t>
            </a:r>
            <a:r>
              <a:rPr lang="ru-RU" dirty="0" err="1"/>
              <a:t>квітня</a:t>
            </a:r>
            <a:r>
              <a:rPr lang="ru-RU" dirty="0"/>
              <a:t> </a:t>
            </a:r>
            <a:r>
              <a:rPr lang="ru-RU" dirty="0" smtClean="0"/>
              <a:t>1992 року</a:t>
            </a:r>
            <a:r>
              <a:rPr lang="ru-RU" dirty="0"/>
              <a:t>. Для </a:t>
            </a:r>
            <a:r>
              <a:rPr lang="ru-RU" dirty="0" err="1"/>
              <a:t>дослідження</a:t>
            </a:r>
            <a:r>
              <a:rPr lang="ru-RU" dirty="0"/>
              <a:t> </a:t>
            </a:r>
            <a:r>
              <a:rPr lang="ru-RU" dirty="0" err="1"/>
              <a:t>історії</a:t>
            </a:r>
            <a:r>
              <a:rPr lang="ru-RU" dirty="0"/>
              <a:t> </a:t>
            </a:r>
            <a:r>
              <a:rPr lang="ru-RU" dirty="0" err="1"/>
              <a:t>української</a:t>
            </a:r>
            <a:r>
              <a:rPr lang="ru-RU" dirty="0"/>
              <a:t> </a:t>
            </a:r>
            <a:r>
              <a:rPr lang="ru-RU" dirty="0" err="1"/>
              <a:t>військово-морської</a:t>
            </a:r>
            <a:r>
              <a:rPr lang="ru-RU" dirty="0"/>
              <a:t> </a:t>
            </a:r>
            <a:r>
              <a:rPr lang="ru-RU" dirty="0" err="1"/>
              <a:t>символіки</a:t>
            </a:r>
            <a:r>
              <a:rPr lang="ru-RU" dirty="0"/>
              <a:t>, </a:t>
            </a:r>
            <a:r>
              <a:rPr lang="ru-RU" dirty="0" err="1"/>
              <a:t>рішенням</a:t>
            </a:r>
            <a:r>
              <a:rPr lang="ru-RU" dirty="0"/>
              <a:t> </a:t>
            </a:r>
            <a:r>
              <a:rPr lang="ru-RU" dirty="0" err="1"/>
              <a:t>командувача</a:t>
            </a:r>
            <a:r>
              <a:rPr lang="ru-RU" dirty="0"/>
              <a:t> ВМС </a:t>
            </a:r>
            <a:r>
              <a:rPr lang="ru-RU" dirty="0" err="1">
                <a:hlinkClick r:id="rId4" tooltip="Контр-адмірал"/>
              </a:rPr>
              <a:t>контр-адмірала</a:t>
            </a:r>
            <a:r>
              <a:rPr lang="ru-RU" dirty="0"/>
              <a:t> </a:t>
            </a:r>
            <a:r>
              <a:rPr lang="ru-RU" dirty="0">
                <a:hlinkClick r:id="rId5" tooltip="Борис Кожин"/>
              </a:rPr>
              <a:t>Бориса Кожина</a:t>
            </a:r>
            <a:r>
              <a:rPr lang="ru-RU" dirty="0"/>
              <a:t> </a:t>
            </a:r>
            <a:r>
              <a:rPr lang="ru-RU" dirty="0" err="1"/>
              <a:t>була</a:t>
            </a:r>
            <a:r>
              <a:rPr lang="ru-RU" dirty="0"/>
              <a:t> </a:t>
            </a:r>
            <a:r>
              <a:rPr lang="ru-RU" dirty="0" err="1"/>
              <a:t>виділена</a:t>
            </a:r>
            <a:r>
              <a:rPr lang="ru-RU" dirty="0"/>
              <a:t> </a:t>
            </a:r>
            <a:r>
              <a:rPr lang="ru-RU" dirty="0" err="1"/>
              <a:t>група</a:t>
            </a:r>
            <a:r>
              <a:rPr lang="ru-RU" dirty="0"/>
              <a:t> </a:t>
            </a:r>
            <a:r>
              <a:rPr lang="ru-RU" dirty="0" err="1"/>
              <a:t>офіцерів</a:t>
            </a:r>
            <a:r>
              <a:rPr lang="ru-RU" dirty="0"/>
              <a:t>. </a:t>
            </a:r>
            <a:r>
              <a:rPr lang="ru-RU" dirty="0" err="1"/>
              <a:t>Загальне</a:t>
            </a:r>
            <a:r>
              <a:rPr lang="ru-RU" dirty="0"/>
              <a:t> </a:t>
            </a:r>
            <a:r>
              <a:rPr lang="ru-RU" dirty="0" err="1"/>
              <a:t>керівництво</a:t>
            </a:r>
            <a:r>
              <a:rPr lang="ru-RU" dirty="0"/>
              <a:t> </a:t>
            </a:r>
            <a:r>
              <a:rPr lang="ru-RU" dirty="0" err="1"/>
              <a:t>розробкою</a:t>
            </a:r>
            <a:r>
              <a:rPr lang="ru-RU" dirty="0"/>
              <a:t> </a:t>
            </a:r>
            <a:r>
              <a:rPr lang="ru-RU" dirty="0" err="1"/>
              <a:t>символіки</a:t>
            </a:r>
            <a:r>
              <a:rPr lang="ru-RU" dirty="0"/>
              <a:t> ВМС </a:t>
            </a:r>
            <a:r>
              <a:rPr lang="ru-RU" dirty="0" err="1"/>
              <a:t>України</a:t>
            </a:r>
            <a:r>
              <a:rPr lang="ru-RU" dirty="0"/>
              <a:t> </a:t>
            </a:r>
            <a:r>
              <a:rPr lang="ru-RU" dirty="0" err="1"/>
              <a:t>здійснював</a:t>
            </a:r>
            <a:r>
              <a:rPr lang="ru-RU" dirty="0"/>
              <a:t> </a:t>
            </a:r>
            <a:r>
              <a:rPr lang="ru-RU" dirty="0" err="1"/>
              <a:t>капітан</a:t>
            </a:r>
            <a:r>
              <a:rPr lang="ru-RU" dirty="0"/>
              <a:t> 2 рангу </a:t>
            </a:r>
            <a:r>
              <a:rPr lang="ru-RU" dirty="0" err="1"/>
              <a:t>Юрій</a:t>
            </a:r>
            <a:r>
              <a:rPr lang="ru-RU" dirty="0"/>
              <a:t> Шалит. </a:t>
            </a:r>
          </a:p>
          <a:p>
            <a:r>
              <a:rPr lang="ru-RU" dirty="0" err="1"/>
              <a:t>Відповідних</a:t>
            </a:r>
            <a:r>
              <a:rPr lang="ru-RU" dirty="0"/>
              <a:t> </a:t>
            </a:r>
            <a:r>
              <a:rPr lang="ru-RU" dirty="0" err="1"/>
              <a:t>знань</a:t>
            </a:r>
            <a:r>
              <a:rPr lang="ru-RU" dirty="0"/>
              <a:t> у </a:t>
            </a:r>
            <a:r>
              <a:rPr lang="ru-RU" dirty="0" err="1">
                <a:hlinkClick r:id="rId6" tooltip="Офіцер"/>
              </a:rPr>
              <a:t>офіцерів</a:t>
            </a:r>
            <a:r>
              <a:rPr lang="ru-RU" dirty="0"/>
              <a:t> не </a:t>
            </a:r>
            <a:r>
              <a:rPr lang="ru-RU" dirty="0" err="1"/>
              <a:t>було</a:t>
            </a:r>
            <a:r>
              <a:rPr lang="ru-RU" dirty="0"/>
              <a:t>. Як </a:t>
            </a:r>
            <a:r>
              <a:rPr lang="ru-RU" dirty="0" err="1"/>
              <a:t>згадує</a:t>
            </a:r>
            <a:r>
              <a:rPr lang="ru-RU" dirty="0"/>
              <a:t> Мирослав </a:t>
            </a:r>
            <a:r>
              <a:rPr lang="ru-RU" dirty="0" err="1"/>
              <a:t>Мамчак</a:t>
            </a:r>
            <a:r>
              <a:rPr lang="ru-RU" dirty="0"/>
              <a:t>, один </a:t>
            </a:r>
            <a:r>
              <a:rPr lang="ru-RU" dirty="0" err="1"/>
              <a:t>із</a:t>
            </a:r>
            <a:r>
              <a:rPr lang="ru-RU" dirty="0"/>
              <a:t> </a:t>
            </a:r>
            <a:r>
              <a:rPr lang="ru-RU" dirty="0" err="1"/>
              <a:t>членів</a:t>
            </a:r>
            <a:r>
              <a:rPr lang="ru-RU" dirty="0"/>
              <a:t> </a:t>
            </a:r>
            <a:r>
              <a:rPr lang="ru-RU" dirty="0" err="1"/>
              <a:t>цієї</a:t>
            </a:r>
            <a:r>
              <a:rPr lang="ru-RU" dirty="0"/>
              <a:t> </a:t>
            </a:r>
            <a:r>
              <a:rPr lang="ru-RU" dirty="0" err="1"/>
              <a:t>групи</a:t>
            </a:r>
            <a:r>
              <a:rPr lang="ru-RU" dirty="0"/>
              <a:t>, </a:t>
            </a:r>
            <a:r>
              <a:rPr lang="ru-RU" dirty="0" err="1"/>
              <a:t>виручили</a:t>
            </a:r>
            <a:r>
              <a:rPr lang="ru-RU" dirty="0"/>
              <a:t> </a:t>
            </a:r>
            <a:r>
              <a:rPr lang="ru-RU" dirty="0" err="1"/>
              <a:t>їх</a:t>
            </a:r>
            <a:r>
              <a:rPr lang="ru-RU" dirty="0"/>
              <a:t> </a:t>
            </a:r>
            <a:r>
              <a:rPr lang="ru-RU" dirty="0" err="1"/>
              <a:t>шефи</a:t>
            </a:r>
            <a:r>
              <a:rPr lang="ru-RU" dirty="0"/>
              <a:t>, </a:t>
            </a:r>
            <a:r>
              <a:rPr lang="ru-RU" dirty="0" err="1"/>
              <a:t>які</a:t>
            </a:r>
            <a:r>
              <a:rPr lang="ru-RU" dirty="0"/>
              <a:t> почали </a:t>
            </a:r>
            <a:r>
              <a:rPr lang="ru-RU" dirty="0" err="1"/>
              <a:t>надсилати</a:t>
            </a:r>
            <a:r>
              <a:rPr lang="ru-RU" dirty="0"/>
              <a:t> </a:t>
            </a:r>
            <a:r>
              <a:rPr lang="ru-RU" dirty="0" err="1"/>
              <a:t>відповідну</a:t>
            </a:r>
            <a:r>
              <a:rPr lang="ru-RU" dirty="0"/>
              <a:t> </a:t>
            </a:r>
            <a:r>
              <a:rPr lang="ru-RU" dirty="0" err="1"/>
              <a:t>літературу</a:t>
            </a:r>
            <a:r>
              <a:rPr lang="ru-RU" dirty="0"/>
              <a:t>, та </a:t>
            </a:r>
            <a:r>
              <a:rPr lang="ru-RU" dirty="0" err="1"/>
              <a:t>управління</a:t>
            </a:r>
            <a:r>
              <a:rPr lang="ru-RU" dirty="0"/>
              <a:t> </a:t>
            </a:r>
            <a:r>
              <a:rPr lang="ru-RU" dirty="0" err="1"/>
              <a:t>Військово-Морських</a:t>
            </a:r>
            <a:r>
              <a:rPr lang="ru-RU" dirty="0"/>
              <a:t> Сил Головного штабу </a:t>
            </a:r>
            <a:r>
              <a:rPr lang="ru-RU" dirty="0" err="1">
                <a:hlinkClick r:id="rId7" tooltip="Збройні сили України"/>
              </a:rPr>
              <a:t>Збройних</a:t>
            </a:r>
            <a:r>
              <a:rPr lang="ru-RU" dirty="0">
                <a:hlinkClick r:id="rId7" tooltip="Збройні сили України"/>
              </a:rPr>
              <a:t> Сил </a:t>
            </a:r>
            <a:r>
              <a:rPr lang="ru-RU" dirty="0" err="1">
                <a:hlinkClick r:id="rId7" tooltip="Збройні сили України"/>
              </a:rPr>
              <a:t>України</a:t>
            </a:r>
            <a:r>
              <a:rPr lang="ru-RU" dirty="0"/>
              <a:t>. У </a:t>
            </a:r>
            <a:r>
              <a:rPr lang="ru-RU" dirty="0" err="1"/>
              <a:t>середині</a:t>
            </a:r>
            <a:r>
              <a:rPr lang="ru-RU" dirty="0"/>
              <a:t> </a:t>
            </a:r>
            <a:r>
              <a:rPr lang="ru-RU" dirty="0" err="1"/>
              <a:t>квітня</a:t>
            </a:r>
            <a:r>
              <a:rPr lang="ru-RU" dirty="0"/>
              <a:t> </a:t>
            </a:r>
            <a:r>
              <a:rPr lang="ru-RU" dirty="0">
                <a:hlinkClick r:id="rId8" tooltip="1992"/>
              </a:rPr>
              <a:t>1992</a:t>
            </a:r>
            <a:r>
              <a:rPr lang="ru-RU" dirty="0"/>
              <a:t> року до </a:t>
            </a:r>
            <a:r>
              <a:rPr lang="ru-RU" dirty="0" err="1"/>
              <a:t>орггрупи</a:t>
            </a:r>
            <a:r>
              <a:rPr lang="ru-RU" dirty="0"/>
              <a:t> ВМС </a:t>
            </a:r>
            <a:r>
              <a:rPr lang="ru-RU" dirty="0" err="1"/>
              <a:t>прибув</a:t>
            </a:r>
            <a:r>
              <a:rPr lang="ru-RU" dirty="0"/>
              <a:t> </a:t>
            </a:r>
            <a:r>
              <a:rPr lang="ru-RU" dirty="0" err="1"/>
              <a:t>капітан</a:t>
            </a:r>
            <a:r>
              <a:rPr lang="ru-RU" dirty="0"/>
              <a:t> 3 рангу </a:t>
            </a:r>
            <a:r>
              <a:rPr lang="ru-RU" dirty="0" err="1">
                <a:hlinkClick r:id="rId9" tooltip="Тенюх, Ігор Йосипович (ще не написана)"/>
              </a:rPr>
              <a:t>Ігор</a:t>
            </a:r>
            <a:r>
              <a:rPr lang="ru-RU" dirty="0">
                <a:hlinkClick r:id="rId9" tooltip="Тенюх, Ігор Йосипович (ще не написана)"/>
              </a:rPr>
              <a:t> </a:t>
            </a:r>
            <a:r>
              <a:rPr lang="ru-RU" dirty="0" err="1">
                <a:hlinkClick r:id="rId9" tooltip="Тенюх, Ігор Йосипович (ще не написана)"/>
              </a:rPr>
              <a:t>Тенюх</a:t>
            </a:r>
            <a:r>
              <a:rPr lang="ru-RU" dirty="0"/>
              <a:t>. </a:t>
            </a:r>
            <a:r>
              <a:rPr lang="ru-RU" dirty="0" err="1"/>
              <a:t>Він</a:t>
            </a:r>
            <a:r>
              <a:rPr lang="ru-RU" dirty="0"/>
              <a:t> </a:t>
            </a:r>
            <a:r>
              <a:rPr lang="ru-RU" dirty="0" err="1"/>
              <a:t>мав</a:t>
            </a:r>
            <a:r>
              <a:rPr lang="ru-RU" dirty="0"/>
              <a:t> з собою </a:t>
            </a:r>
            <a:r>
              <a:rPr lang="ru-RU" dirty="0" err="1"/>
              <a:t>зразок</a:t>
            </a:r>
            <a:r>
              <a:rPr lang="ru-RU" dirty="0"/>
              <a:t> прапора </a:t>
            </a:r>
            <a:r>
              <a:rPr lang="ru-RU" dirty="0">
                <a:hlinkClick r:id="rId10" tooltip="Військово-морські сили Української Народної Республіки та Української Держави"/>
              </a:rPr>
              <a:t>флоту УНР</a:t>
            </a:r>
            <a:r>
              <a:rPr lang="ru-RU" dirty="0"/>
              <a:t> </a:t>
            </a:r>
            <a:r>
              <a:rPr lang="ru-RU" dirty="0">
                <a:hlinkClick r:id="rId11" tooltip="1918"/>
              </a:rPr>
              <a:t>1918</a:t>
            </a:r>
            <a:r>
              <a:rPr lang="ru-RU" dirty="0"/>
              <a:t>—</a:t>
            </a:r>
            <a:r>
              <a:rPr lang="ru-RU" dirty="0">
                <a:hlinkClick r:id="rId12" tooltip="1921"/>
              </a:rPr>
              <a:t>1921</a:t>
            </a:r>
            <a:r>
              <a:rPr lang="ru-RU" dirty="0"/>
              <a:t> </a:t>
            </a:r>
            <a:r>
              <a:rPr lang="ru-RU" dirty="0" err="1"/>
              <a:t>років</a:t>
            </a:r>
            <a:r>
              <a:rPr lang="ru-RU" dirty="0"/>
              <a:t>, </a:t>
            </a:r>
            <a:r>
              <a:rPr lang="ru-RU" dirty="0" err="1"/>
              <a:t>який</a:t>
            </a:r>
            <a:r>
              <a:rPr lang="ru-RU" dirty="0"/>
              <a:t> і </a:t>
            </a:r>
            <a:r>
              <a:rPr lang="ru-RU" dirty="0" err="1"/>
              <a:t>запропонував</a:t>
            </a:r>
            <a:r>
              <a:rPr lang="ru-RU" dirty="0"/>
              <a:t> </a:t>
            </a:r>
            <a:r>
              <a:rPr lang="ru-RU" dirty="0" err="1"/>
              <a:t>прийняти</a:t>
            </a:r>
            <a:r>
              <a:rPr lang="ru-RU" dirty="0"/>
              <a:t> прапором </a:t>
            </a:r>
            <a:r>
              <a:rPr lang="ru-RU" dirty="0" err="1"/>
              <a:t>Військово-Морських</a:t>
            </a:r>
            <a:r>
              <a:rPr lang="ru-RU" dirty="0"/>
              <a:t> Сил </a:t>
            </a:r>
            <a:r>
              <a:rPr lang="ru-RU" dirty="0" err="1"/>
              <a:t>України</a:t>
            </a:r>
            <a:r>
              <a:rPr lang="ru-RU" dirty="0"/>
              <a:t>. У </a:t>
            </a:r>
            <a:r>
              <a:rPr lang="ru-RU" dirty="0" err="1"/>
              <a:t>цьому</a:t>
            </a:r>
            <a:r>
              <a:rPr lang="ru-RU" dirty="0"/>
              <a:t> </a:t>
            </a:r>
            <a:r>
              <a:rPr lang="ru-RU" dirty="0" err="1"/>
              <a:t>вбачалася</a:t>
            </a:r>
            <a:r>
              <a:rPr lang="ru-RU" dirty="0"/>
              <a:t> передача і </a:t>
            </a:r>
            <a:r>
              <a:rPr lang="ru-RU" dirty="0" err="1"/>
              <a:t>правонаступність</a:t>
            </a:r>
            <a:r>
              <a:rPr lang="ru-RU" dirty="0"/>
              <a:t> </a:t>
            </a:r>
            <a:r>
              <a:rPr lang="ru-RU" dirty="0" err="1"/>
              <a:t>історичних</a:t>
            </a:r>
            <a:r>
              <a:rPr lang="ru-RU" dirty="0"/>
              <a:t> </a:t>
            </a:r>
            <a:r>
              <a:rPr lang="ru-RU" dirty="0" err="1"/>
              <a:t>традицій</a:t>
            </a:r>
            <a:r>
              <a:rPr lang="ru-RU" dirty="0"/>
              <a:t> </a:t>
            </a:r>
            <a:r>
              <a:rPr lang="ru-RU" dirty="0" err="1"/>
              <a:t>національного</a:t>
            </a:r>
            <a:r>
              <a:rPr lang="ru-RU" dirty="0"/>
              <a:t> </a:t>
            </a:r>
            <a:r>
              <a:rPr lang="ru-RU" dirty="0" smtClean="0"/>
              <a:t>флоту.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22982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595223"/>
            <a:ext cx="10515600" cy="5581740"/>
          </a:xfrm>
        </p:spPr>
        <p:txBody>
          <a:bodyPr>
            <a:normAutofit fontScale="85000" lnSpcReduction="20000"/>
          </a:bodyPr>
          <a:lstStyle/>
          <a:p>
            <a:r>
              <a:rPr lang="ru-RU" dirty="0"/>
              <a:t>На </a:t>
            </a:r>
            <a:r>
              <a:rPr lang="ru-RU" dirty="0" err="1"/>
              <a:t>базі</a:t>
            </a:r>
            <a:r>
              <a:rPr lang="ru-RU" dirty="0"/>
              <a:t> </a:t>
            </a:r>
            <a:r>
              <a:rPr lang="ru-RU" dirty="0" err="1"/>
              <a:t>цього</a:t>
            </a:r>
            <a:r>
              <a:rPr lang="ru-RU" dirty="0"/>
              <a:t> прапора </a:t>
            </a:r>
            <a:r>
              <a:rPr lang="ru-RU" dirty="0" err="1"/>
              <a:t>командувач</a:t>
            </a:r>
            <a:r>
              <a:rPr lang="ru-RU" dirty="0"/>
              <a:t> флоту </a:t>
            </a:r>
            <a:r>
              <a:rPr lang="ru-RU" dirty="0" err="1"/>
              <a:t>розпорядився</a:t>
            </a:r>
            <a:r>
              <a:rPr lang="ru-RU" dirty="0"/>
              <a:t> </a:t>
            </a:r>
            <a:r>
              <a:rPr lang="ru-RU" dirty="0" err="1"/>
              <a:t>розробити</a:t>
            </a:r>
            <a:r>
              <a:rPr lang="ru-RU" dirty="0"/>
              <a:t> </a:t>
            </a:r>
            <a:r>
              <a:rPr lang="ru-RU" dirty="0" err="1"/>
              <a:t>решту</a:t>
            </a:r>
            <a:r>
              <a:rPr lang="ru-RU" dirty="0"/>
              <a:t> </a:t>
            </a:r>
            <a:r>
              <a:rPr lang="ru-RU" dirty="0" err="1"/>
              <a:t>символіки</a:t>
            </a:r>
            <a:r>
              <a:rPr lang="ru-RU" dirty="0"/>
              <a:t> для ВМС </a:t>
            </a:r>
            <a:r>
              <a:rPr lang="ru-RU" dirty="0" err="1"/>
              <a:t>України</a:t>
            </a:r>
            <a:r>
              <a:rPr lang="ru-RU" dirty="0"/>
              <a:t>, і в </a:t>
            </a:r>
            <a:r>
              <a:rPr lang="ru-RU" dirty="0" err="1"/>
              <a:t>червні</a:t>
            </a:r>
            <a:r>
              <a:rPr lang="ru-RU" dirty="0"/>
              <a:t> </a:t>
            </a:r>
            <a:r>
              <a:rPr lang="ru-RU" dirty="0">
                <a:hlinkClick r:id="rId2" tooltip="1992"/>
              </a:rPr>
              <a:t>1992</a:t>
            </a:r>
            <a:r>
              <a:rPr lang="ru-RU" dirty="0"/>
              <a:t> року перший альбом з </a:t>
            </a:r>
            <a:r>
              <a:rPr lang="ru-RU" dirty="0" err="1"/>
              <a:t>пропозиціями</a:t>
            </a:r>
            <a:r>
              <a:rPr lang="ru-RU" dirty="0"/>
              <a:t> </a:t>
            </a:r>
            <a:r>
              <a:rPr lang="ru-RU" dirty="0" err="1"/>
              <a:t>від</a:t>
            </a:r>
            <a:r>
              <a:rPr lang="ru-RU" dirty="0"/>
              <a:t> </a:t>
            </a:r>
            <a:r>
              <a:rPr lang="ru-RU" dirty="0" err="1"/>
              <a:t>орггрупи</a:t>
            </a:r>
            <a:r>
              <a:rPr lang="ru-RU" dirty="0"/>
              <a:t> </a:t>
            </a:r>
            <a:r>
              <a:rPr lang="ru-RU" dirty="0" err="1"/>
              <a:t>був</a:t>
            </a:r>
            <a:r>
              <a:rPr lang="ru-RU" dirty="0"/>
              <a:t> направлений до Головного штабу </a:t>
            </a:r>
            <a:r>
              <a:rPr lang="ru-RU" dirty="0" err="1"/>
              <a:t>Збройних</a:t>
            </a:r>
            <a:r>
              <a:rPr lang="ru-RU" dirty="0"/>
              <a:t> Сил </a:t>
            </a:r>
            <a:r>
              <a:rPr lang="ru-RU" dirty="0" err="1"/>
              <a:t>України</a:t>
            </a:r>
            <a:r>
              <a:rPr lang="ru-RU" dirty="0"/>
              <a:t>. До </a:t>
            </a:r>
            <a:r>
              <a:rPr lang="ru-RU" dirty="0" err="1"/>
              <a:t>пропозицій</a:t>
            </a:r>
            <a:r>
              <a:rPr lang="ru-RU" dirty="0"/>
              <a:t> </a:t>
            </a:r>
            <a:r>
              <a:rPr lang="ru-RU" dirty="0" err="1"/>
              <a:t>було</a:t>
            </a:r>
            <a:r>
              <a:rPr lang="ru-RU" dirty="0"/>
              <a:t> включено і проект корабельного гюйса. Першим </a:t>
            </a:r>
            <a:r>
              <a:rPr lang="ru-RU" dirty="0" err="1"/>
              <a:t>тимчасовим</a:t>
            </a:r>
            <a:r>
              <a:rPr lang="ru-RU" dirty="0"/>
              <a:t> гюйсом </a:t>
            </a:r>
            <a:r>
              <a:rPr lang="ru-RU" dirty="0" err="1"/>
              <a:t>командувач</a:t>
            </a:r>
            <a:r>
              <a:rPr lang="ru-RU" dirty="0"/>
              <a:t> ВМС затвердив </a:t>
            </a:r>
            <a:r>
              <a:rPr lang="ru-RU" dirty="0" err="1"/>
              <a:t>блакитне</a:t>
            </a:r>
            <a:r>
              <a:rPr lang="ru-RU" dirty="0"/>
              <a:t> полотнище з золотим </a:t>
            </a:r>
            <a:r>
              <a:rPr lang="ru-RU" dirty="0" err="1"/>
              <a:t>тризубом</a:t>
            </a:r>
            <a:r>
              <a:rPr lang="ru-RU" dirty="0"/>
              <a:t> </a:t>
            </a:r>
            <a:r>
              <a:rPr lang="ru-RU" dirty="0" err="1"/>
              <a:t>посередині</a:t>
            </a:r>
            <a:r>
              <a:rPr lang="ru-RU" dirty="0"/>
              <a:t>, </a:t>
            </a:r>
            <a:r>
              <a:rPr lang="ru-RU" dirty="0" err="1"/>
              <a:t>запропоноване</a:t>
            </a:r>
            <a:r>
              <a:rPr lang="ru-RU" dirty="0"/>
              <a:t> </a:t>
            </a:r>
            <a:r>
              <a:rPr lang="ru-RU" dirty="0" err="1"/>
              <a:t>організаційною</a:t>
            </a:r>
            <a:r>
              <a:rPr lang="ru-RU" dirty="0"/>
              <a:t> </a:t>
            </a:r>
            <a:r>
              <a:rPr lang="ru-RU" dirty="0" err="1"/>
              <a:t>групою</a:t>
            </a:r>
            <a:r>
              <a:rPr lang="ru-RU" dirty="0"/>
              <a:t> ВМС. </a:t>
            </a:r>
          </a:p>
          <a:p>
            <a:r>
              <a:rPr lang="ru-RU" dirty="0" err="1"/>
              <a:t>Значну</a:t>
            </a:r>
            <a:r>
              <a:rPr lang="ru-RU" dirty="0"/>
              <a:t> </a:t>
            </a:r>
            <a:r>
              <a:rPr lang="ru-RU" dirty="0" err="1"/>
              <a:t>допомогу</a:t>
            </a:r>
            <a:r>
              <a:rPr lang="ru-RU" dirty="0"/>
              <a:t> морякам у </a:t>
            </a:r>
            <a:r>
              <a:rPr lang="ru-RU" dirty="0" err="1"/>
              <a:t>питанні</a:t>
            </a:r>
            <a:r>
              <a:rPr lang="ru-RU" dirty="0"/>
              <a:t> </a:t>
            </a:r>
            <a:r>
              <a:rPr lang="ru-RU" dirty="0" err="1"/>
              <a:t>символіки</a:t>
            </a:r>
            <a:r>
              <a:rPr lang="ru-RU" dirty="0"/>
              <a:t> </a:t>
            </a:r>
            <a:r>
              <a:rPr lang="ru-RU" dirty="0" err="1"/>
              <a:t>надав</a:t>
            </a:r>
            <a:r>
              <a:rPr lang="ru-RU" dirty="0"/>
              <a:t> </a:t>
            </a:r>
            <a:r>
              <a:rPr lang="ru-RU" dirty="0" err="1"/>
              <a:t>представник</a:t>
            </a:r>
            <a:r>
              <a:rPr lang="ru-RU" dirty="0"/>
              <a:t> </a:t>
            </a:r>
            <a:r>
              <a:rPr lang="ru-RU" dirty="0" err="1"/>
              <a:t>львівського</a:t>
            </a:r>
            <a:r>
              <a:rPr lang="ru-RU" dirty="0"/>
              <a:t> </a:t>
            </a:r>
            <a:r>
              <a:rPr lang="ru-RU" dirty="0" err="1">
                <a:hlinkClick r:id="rId3" tooltip="Рух"/>
              </a:rPr>
              <a:t>РУХу</a:t>
            </a:r>
            <a:r>
              <a:rPr lang="ru-RU" dirty="0"/>
              <a:t> </a:t>
            </a:r>
            <a:r>
              <a:rPr lang="ru-RU" dirty="0">
                <a:hlinkClick r:id="rId4" tooltip="Орест Карелін-Романишин (ще не написана)"/>
              </a:rPr>
              <a:t>Орест </a:t>
            </a:r>
            <a:r>
              <a:rPr lang="ru-RU" dirty="0" err="1" smtClean="0">
                <a:hlinkClick r:id="rId4" tooltip="Орест Карелін-Романишин (ще не написана)"/>
              </a:rPr>
              <a:t>Карелін</a:t>
            </a:r>
            <a:r>
              <a:rPr lang="ru-RU" dirty="0" smtClean="0">
                <a:hlinkClick r:id="rId4" tooltip="Орест Карелін-Романишин (ще не написана)"/>
              </a:rPr>
              <a:t>-Романишин</a:t>
            </a:r>
            <a:r>
              <a:rPr lang="ru-RU" baseline="30000" dirty="0" smtClean="0"/>
              <a:t>[</a:t>
            </a:r>
            <a:r>
              <a:rPr lang="ru-RU" dirty="0" smtClean="0"/>
              <a:t>, </a:t>
            </a:r>
            <a:r>
              <a:rPr lang="ru-RU" dirty="0" err="1"/>
              <a:t>який</a:t>
            </a:r>
            <a:r>
              <a:rPr lang="ru-RU" dirty="0"/>
              <a:t> на той час </a:t>
            </a:r>
            <a:r>
              <a:rPr lang="ru-RU" dirty="0" err="1"/>
              <a:t>був</a:t>
            </a:r>
            <a:r>
              <a:rPr lang="ru-RU" dirty="0"/>
              <a:t> одним з </a:t>
            </a:r>
            <a:r>
              <a:rPr lang="ru-RU" dirty="0" err="1"/>
              <a:t>небагатьох</a:t>
            </a:r>
            <a:r>
              <a:rPr lang="ru-RU" dirty="0"/>
              <a:t> </a:t>
            </a:r>
            <a:r>
              <a:rPr lang="ru-RU" dirty="0" err="1"/>
              <a:t>фахівців</a:t>
            </a:r>
            <a:r>
              <a:rPr lang="ru-RU" dirty="0"/>
              <a:t> </a:t>
            </a:r>
            <a:r>
              <a:rPr lang="ru-RU" dirty="0" err="1"/>
              <a:t>військового</a:t>
            </a:r>
            <a:r>
              <a:rPr lang="ru-RU" dirty="0"/>
              <a:t> </a:t>
            </a:r>
            <a:r>
              <a:rPr lang="ru-RU" dirty="0" err="1"/>
              <a:t>прапорництва</a:t>
            </a:r>
            <a:r>
              <a:rPr lang="ru-RU" dirty="0"/>
              <a:t> в </a:t>
            </a:r>
            <a:r>
              <a:rPr lang="ru-RU" dirty="0" err="1"/>
              <a:t>Україні</a:t>
            </a:r>
            <a:r>
              <a:rPr lang="ru-RU" dirty="0"/>
              <a:t> і </a:t>
            </a:r>
            <a:r>
              <a:rPr lang="ru-RU" dirty="0" err="1"/>
              <a:t>вже</a:t>
            </a:r>
            <a:r>
              <a:rPr lang="ru-RU" dirty="0"/>
              <a:t> </a:t>
            </a:r>
            <a:r>
              <a:rPr lang="ru-RU" dirty="0" err="1"/>
              <a:t>мав</a:t>
            </a:r>
            <a:r>
              <a:rPr lang="ru-RU" dirty="0"/>
              <a:t> </a:t>
            </a:r>
            <a:r>
              <a:rPr lang="ru-RU" dirty="0" err="1"/>
              <a:t>спеціалізовані</a:t>
            </a:r>
            <a:r>
              <a:rPr lang="ru-RU" dirty="0"/>
              <a:t> </a:t>
            </a:r>
            <a:r>
              <a:rPr lang="ru-RU" dirty="0" err="1"/>
              <a:t>виставки</a:t>
            </a:r>
            <a:r>
              <a:rPr lang="ru-RU" dirty="0"/>
              <a:t> у </a:t>
            </a:r>
            <a:r>
              <a:rPr lang="ru-RU" dirty="0" err="1"/>
              <a:t>Києві</a:t>
            </a:r>
            <a:r>
              <a:rPr lang="ru-RU" dirty="0"/>
              <a:t> та </a:t>
            </a:r>
            <a:r>
              <a:rPr lang="ru-RU" dirty="0" err="1"/>
              <a:t>Львові</a:t>
            </a:r>
            <a:r>
              <a:rPr lang="ru-RU" dirty="0"/>
              <a:t>. </a:t>
            </a:r>
            <a:r>
              <a:rPr lang="ru-RU" dirty="0" err="1"/>
              <a:t>Він</a:t>
            </a:r>
            <a:r>
              <a:rPr lang="ru-RU" dirty="0"/>
              <a:t> </a:t>
            </a:r>
            <a:r>
              <a:rPr lang="ru-RU" dirty="0" err="1"/>
              <a:t>декілька</a:t>
            </a:r>
            <a:r>
              <a:rPr lang="ru-RU" dirty="0"/>
              <a:t> </a:t>
            </a:r>
            <a:r>
              <a:rPr lang="ru-RU" dirty="0" err="1"/>
              <a:t>разів</a:t>
            </a:r>
            <a:r>
              <a:rPr lang="ru-RU" dirty="0"/>
              <a:t> </a:t>
            </a:r>
            <a:r>
              <a:rPr lang="ru-RU" dirty="0" err="1"/>
              <a:t>приїздив</a:t>
            </a:r>
            <a:r>
              <a:rPr lang="ru-RU" dirty="0"/>
              <a:t> до </a:t>
            </a:r>
            <a:r>
              <a:rPr lang="ru-RU" dirty="0">
                <a:hlinkClick r:id="rId5" tooltip="Севастополь"/>
              </a:rPr>
              <a:t>Севастополя</a:t>
            </a:r>
            <a:r>
              <a:rPr lang="ru-RU" dirty="0"/>
              <a:t> і </a:t>
            </a:r>
            <a:r>
              <a:rPr lang="ru-RU" dirty="0" err="1"/>
              <a:t>власноруч</a:t>
            </a:r>
            <a:r>
              <a:rPr lang="ru-RU" dirty="0"/>
              <a:t> пошив </a:t>
            </a:r>
            <a:r>
              <a:rPr lang="ru-RU" dirty="0" err="1"/>
              <a:t>Військово-морські</a:t>
            </a:r>
            <a:r>
              <a:rPr lang="ru-RU" dirty="0"/>
              <a:t> </a:t>
            </a:r>
            <a:r>
              <a:rPr lang="ru-RU" dirty="0" err="1"/>
              <a:t>прапори</a:t>
            </a:r>
            <a:r>
              <a:rPr lang="ru-RU" dirty="0"/>
              <a:t> для перших </a:t>
            </a:r>
            <a:r>
              <a:rPr lang="ru-RU" dirty="0" err="1"/>
              <a:t>кораблів</a:t>
            </a:r>
            <a:r>
              <a:rPr lang="ru-RU" dirty="0"/>
              <a:t> і </a:t>
            </a:r>
            <a:r>
              <a:rPr lang="ru-RU" dirty="0" err="1"/>
              <a:t>морської</a:t>
            </a:r>
            <a:r>
              <a:rPr lang="ru-RU" dirty="0"/>
              <a:t> </a:t>
            </a:r>
            <a:r>
              <a:rPr lang="ru-RU" dirty="0" err="1"/>
              <a:t>піхоти</a:t>
            </a:r>
            <a:r>
              <a:rPr lang="ru-RU" dirty="0"/>
              <a:t> </a:t>
            </a:r>
            <a:r>
              <a:rPr lang="ru-RU" dirty="0" err="1"/>
              <a:t>Українського</a:t>
            </a:r>
            <a:r>
              <a:rPr lang="ru-RU" dirty="0"/>
              <a:t> флоту. </a:t>
            </a:r>
          </a:p>
          <a:p>
            <a:r>
              <a:rPr lang="ru-RU" dirty="0" err="1"/>
              <a:t>Проте</a:t>
            </a:r>
            <a:r>
              <a:rPr lang="ru-RU" dirty="0"/>
              <a:t> </a:t>
            </a:r>
            <a:r>
              <a:rPr lang="ru-RU" dirty="0" err="1"/>
              <a:t>остаточне</a:t>
            </a:r>
            <a:r>
              <a:rPr lang="ru-RU" dirty="0"/>
              <a:t> </a:t>
            </a:r>
            <a:r>
              <a:rPr lang="ru-RU" dirty="0" err="1"/>
              <a:t>рішення</a:t>
            </a:r>
            <a:r>
              <a:rPr lang="ru-RU" dirty="0"/>
              <a:t> </a:t>
            </a:r>
            <a:r>
              <a:rPr lang="ru-RU" dirty="0" err="1"/>
              <a:t>щодо</a:t>
            </a:r>
            <a:r>
              <a:rPr lang="ru-RU" dirty="0"/>
              <a:t> </a:t>
            </a:r>
            <a:r>
              <a:rPr lang="ru-RU" dirty="0" err="1"/>
              <a:t>флотської</a:t>
            </a:r>
            <a:r>
              <a:rPr lang="ru-RU" dirty="0"/>
              <a:t>, </a:t>
            </a:r>
            <a:r>
              <a:rPr lang="ru-RU" dirty="0" err="1"/>
              <a:t>символіки</a:t>
            </a:r>
            <a:r>
              <a:rPr lang="ru-RU" dirty="0"/>
              <a:t> </a:t>
            </a:r>
            <a:r>
              <a:rPr lang="ru-RU" dirty="0" err="1"/>
              <a:t>затягувалося</a:t>
            </a:r>
            <a:r>
              <a:rPr lang="ru-RU" dirty="0"/>
              <a:t>. Тому на </a:t>
            </a:r>
            <a:r>
              <a:rPr lang="ru-RU" dirty="0" err="1"/>
              <a:t>першому</a:t>
            </a:r>
            <a:r>
              <a:rPr lang="ru-RU" dirty="0"/>
              <a:t> </a:t>
            </a:r>
            <a:r>
              <a:rPr lang="ru-RU" dirty="0" err="1"/>
              <a:t>новозбудованому</a:t>
            </a:r>
            <a:r>
              <a:rPr lang="ru-RU" dirty="0"/>
              <a:t> </a:t>
            </a:r>
            <a:r>
              <a:rPr lang="ru-RU" dirty="0" err="1"/>
              <a:t>кораблі</a:t>
            </a:r>
            <a:r>
              <a:rPr lang="ru-RU" dirty="0"/>
              <a:t> ВМС, </a:t>
            </a:r>
            <a:r>
              <a:rPr lang="ru-RU" dirty="0" err="1"/>
              <a:t>кораблі</a:t>
            </a:r>
            <a:r>
              <a:rPr lang="ru-RU" dirty="0"/>
              <a:t> </a:t>
            </a:r>
            <a:r>
              <a:rPr lang="ru-RU" dirty="0" err="1"/>
              <a:t>управління</a:t>
            </a:r>
            <a:r>
              <a:rPr lang="ru-RU" dirty="0"/>
              <a:t> «Славутич», </a:t>
            </a:r>
            <a:r>
              <a:rPr lang="ru-RU" dirty="0" err="1"/>
              <a:t>замість</a:t>
            </a:r>
            <a:r>
              <a:rPr lang="ru-RU" dirty="0"/>
              <a:t> </a:t>
            </a:r>
            <a:r>
              <a:rPr lang="ru-RU" dirty="0" err="1"/>
              <a:t>Військово-Морського</a:t>
            </a:r>
            <a:r>
              <a:rPr lang="ru-RU" dirty="0"/>
              <a:t> прапора </a:t>
            </a:r>
            <a:r>
              <a:rPr lang="ru-RU" dirty="0">
                <a:hlinkClick r:id="rId6" tooltip="28 липня"/>
              </a:rPr>
              <a:t>28 </a:t>
            </a:r>
            <a:r>
              <a:rPr lang="ru-RU" dirty="0" err="1">
                <a:hlinkClick r:id="rId6" tooltip="28 липня"/>
              </a:rPr>
              <a:t>липня</a:t>
            </a:r>
            <a:r>
              <a:rPr lang="ru-RU" dirty="0"/>
              <a:t> </a:t>
            </a:r>
            <a:r>
              <a:rPr lang="ru-RU" dirty="0">
                <a:hlinkClick r:id="rId2" tooltip="1992"/>
              </a:rPr>
              <a:t>1992</a:t>
            </a:r>
            <a:r>
              <a:rPr lang="ru-RU" dirty="0"/>
              <a:t> року </a:t>
            </a:r>
            <a:r>
              <a:rPr lang="ru-RU" dirty="0" err="1"/>
              <a:t>був</a:t>
            </a:r>
            <a:r>
              <a:rPr lang="ru-RU" dirty="0"/>
              <a:t> </a:t>
            </a:r>
            <a:r>
              <a:rPr lang="ru-RU" dirty="0" err="1"/>
              <a:t>піднятий</a:t>
            </a:r>
            <a:r>
              <a:rPr lang="ru-RU" dirty="0"/>
              <a:t> </a:t>
            </a:r>
            <a:r>
              <a:rPr lang="ru-RU" dirty="0" err="1"/>
              <a:t>Державний</a:t>
            </a:r>
            <a:r>
              <a:rPr lang="ru-RU" dirty="0"/>
              <a:t> прапор </a:t>
            </a:r>
            <a:r>
              <a:rPr lang="ru-RU" dirty="0" err="1" smtClean="0"/>
              <a:t>України</a:t>
            </a:r>
            <a:r>
              <a:rPr lang="ru-RU" dirty="0" smtClean="0"/>
              <a:t>. </a:t>
            </a:r>
            <a:r>
              <a:rPr lang="ru-RU" dirty="0" err="1"/>
              <a:t>Прапори</a:t>
            </a:r>
            <a:r>
              <a:rPr lang="ru-RU" dirty="0"/>
              <a:t> </a:t>
            </a:r>
            <a:r>
              <a:rPr lang="ru-RU" dirty="0" err="1"/>
              <a:t>потрібного</a:t>
            </a:r>
            <a:r>
              <a:rPr lang="ru-RU" dirty="0"/>
              <a:t> </a:t>
            </a:r>
            <a:r>
              <a:rPr lang="ru-RU" dirty="0" err="1"/>
              <a:t>зразку</a:t>
            </a:r>
            <a:r>
              <a:rPr lang="ru-RU" dirty="0"/>
              <a:t> </a:t>
            </a:r>
            <a:r>
              <a:rPr lang="ru-RU" dirty="0" err="1"/>
              <a:t>корабель</a:t>
            </a:r>
            <a:r>
              <a:rPr lang="ru-RU" dirty="0"/>
              <a:t> </a:t>
            </a:r>
            <a:r>
              <a:rPr lang="ru-RU" dirty="0" err="1"/>
              <a:t>отримав</a:t>
            </a:r>
            <a:r>
              <a:rPr lang="ru-RU" dirty="0"/>
              <a:t> </a:t>
            </a:r>
            <a:r>
              <a:rPr lang="ru-RU" dirty="0" err="1"/>
              <a:t>лише</a:t>
            </a:r>
            <a:r>
              <a:rPr lang="ru-RU" dirty="0"/>
              <a:t> в </a:t>
            </a:r>
            <a:r>
              <a:rPr lang="ru-RU" dirty="0" err="1"/>
              <a:t>листопаді</a:t>
            </a:r>
            <a:r>
              <a:rPr lang="ru-RU" dirty="0"/>
              <a:t> того ж </a:t>
            </a:r>
            <a:r>
              <a:rPr lang="ru-RU" dirty="0" smtClean="0"/>
              <a:t>року. </a:t>
            </a: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147282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r>
              <a:rPr lang="ru-RU" dirty="0" err="1" smtClean="0"/>
              <a:t>Військовий</a:t>
            </a:r>
            <a:r>
              <a:rPr lang="ru-RU" dirty="0" smtClean="0"/>
              <a:t> </a:t>
            </a:r>
            <a:r>
              <a:rPr lang="ru-RU" dirty="0"/>
              <a:t>прапор </a:t>
            </a:r>
            <a:r>
              <a:rPr lang="ru-RU" dirty="0" err="1"/>
              <a:t>українського</a:t>
            </a:r>
            <a:r>
              <a:rPr lang="ru-RU" dirty="0"/>
              <a:t> флоту </a:t>
            </a:r>
            <a:r>
              <a:rPr lang="ru-RU" dirty="0" err="1"/>
              <a:t>зразка</a:t>
            </a:r>
            <a:r>
              <a:rPr lang="ru-RU" dirty="0"/>
              <a:t> 1993 </a:t>
            </a:r>
            <a:r>
              <a:rPr lang="ru-RU" dirty="0" smtClean="0"/>
              <a:t>р. </a:t>
            </a:r>
            <a:r>
              <a:rPr lang="ru-RU" dirty="0"/>
              <a:t>Прапор такого </a:t>
            </a:r>
            <a:r>
              <a:rPr lang="ru-RU" dirty="0" err="1"/>
              <a:t>зразку</a:t>
            </a:r>
            <a:r>
              <a:rPr lang="ru-RU" dirty="0"/>
              <a:t> </a:t>
            </a:r>
            <a:r>
              <a:rPr lang="ru-RU" dirty="0" err="1"/>
              <a:t>було</a:t>
            </a:r>
            <a:r>
              <a:rPr lang="ru-RU" dirty="0"/>
              <a:t> </a:t>
            </a:r>
            <a:r>
              <a:rPr lang="ru-RU" dirty="0" err="1"/>
              <a:t>піднято</a:t>
            </a:r>
            <a:r>
              <a:rPr lang="ru-RU" dirty="0"/>
              <a:t> на </a:t>
            </a:r>
            <a:r>
              <a:rPr lang="ru-RU" dirty="0" err="1"/>
              <a:t>кораблі</a:t>
            </a:r>
            <a:r>
              <a:rPr lang="ru-RU" dirty="0"/>
              <a:t> «</a:t>
            </a:r>
            <a:r>
              <a:rPr lang="ru-RU" dirty="0" err="1"/>
              <a:t>Донецьк</a:t>
            </a:r>
            <a:r>
              <a:rPr lang="ru-RU" dirty="0"/>
              <a:t>» </a:t>
            </a:r>
            <a:r>
              <a:rPr lang="ru-RU" dirty="0" smtClean="0"/>
              <a:t>26 </a:t>
            </a:r>
            <a:r>
              <a:rPr lang="ru-RU" dirty="0" err="1" smtClean="0"/>
              <a:t>червня</a:t>
            </a:r>
            <a:r>
              <a:rPr lang="ru-RU" dirty="0" smtClean="0"/>
              <a:t> 1993 року</a:t>
            </a:r>
            <a:endParaRPr lang="ru-RU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7401" y="355752"/>
            <a:ext cx="6885081" cy="45871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603756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483079"/>
            <a:ext cx="10515600" cy="5693884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b="1" dirty="0" err="1">
                <a:solidFill>
                  <a:srgbClr val="FF0000"/>
                </a:solidFill>
              </a:rPr>
              <a:t>Варіант</a:t>
            </a:r>
            <a:r>
              <a:rPr lang="ru-RU" b="1" dirty="0">
                <a:solidFill>
                  <a:srgbClr val="FF0000"/>
                </a:solidFill>
              </a:rPr>
              <a:t> без </a:t>
            </a:r>
            <a:r>
              <a:rPr lang="ru-RU" b="1" dirty="0" err="1">
                <a:solidFill>
                  <a:srgbClr val="FF0000"/>
                </a:solidFill>
              </a:rPr>
              <a:t>національного</a:t>
            </a:r>
            <a:r>
              <a:rPr lang="ru-RU" b="1" dirty="0">
                <a:solidFill>
                  <a:srgbClr val="FF0000"/>
                </a:solidFill>
              </a:rPr>
              <a:t> прапора в </a:t>
            </a:r>
            <a:r>
              <a:rPr lang="ru-RU" b="1" dirty="0" err="1">
                <a:solidFill>
                  <a:srgbClr val="FF0000"/>
                </a:solidFill>
              </a:rPr>
              <a:t>кантоні</a:t>
            </a:r>
            <a:r>
              <a:rPr lang="ru-RU" b="1" dirty="0">
                <a:solidFill>
                  <a:srgbClr val="FF0000"/>
                </a:solidFill>
              </a:rPr>
              <a:t> (1995)</a:t>
            </a:r>
          </a:p>
          <a:p>
            <a:r>
              <a:rPr lang="ru-RU" dirty="0"/>
              <a:t>Наказ </a:t>
            </a:r>
            <a:r>
              <a:rPr lang="ru-RU" dirty="0" err="1"/>
              <a:t>командувача</a:t>
            </a:r>
            <a:r>
              <a:rPr lang="ru-RU" dirty="0"/>
              <a:t> </a:t>
            </a:r>
            <a:r>
              <a:rPr lang="ru-RU" dirty="0" err="1"/>
              <a:t>Військово-морських</a:t>
            </a:r>
            <a:r>
              <a:rPr lang="ru-RU" dirty="0"/>
              <a:t> сил </a:t>
            </a:r>
            <a:r>
              <a:rPr lang="ru-RU" dirty="0" err="1"/>
              <a:t>України</a:t>
            </a:r>
            <a:r>
              <a:rPr lang="ru-RU" dirty="0"/>
              <a:t> «Про </a:t>
            </a:r>
            <a:r>
              <a:rPr lang="ru-RU" dirty="0" err="1"/>
              <a:t>введення</a:t>
            </a:r>
            <a:r>
              <a:rPr lang="ru-RU" dirty="0"/>
              <a:t> в </a:t>
            </a:r>
            <a:r>
              <a:rPr lang="ru-RU" dirty="0" err="1"/>
              <a:t>дію</a:t>
            </a:r>
            <a:r>
              <a:rPr lang="ru-RU" dirty="0"/>
              <a:t> </a:t>
            </a:r>
            <a:r>
              <a:rPr lang="ru-RU" dirty="0" err="1"/>
              <a:t>тимчасового</a:t>
            </a:r>
            <a:r>
              <a:rPr lang="ru-RU" dirty="0"/>
              <a:t> </a:t>
            </a:r>
            <a:r>
              <a:rPr lang="ru-RU" dirty="0" err="1"/>
              <a:t>Положення</a:t>
            </a:r>
            <a:r>
              <a:rPr lang="ru-RU" dirty="0"/>
              <a:t> про </a:t>
            </a:r>
            <a:r>
              <a:rPr lang="ru-RU" dirty="0" err="1"/>
              <a:t>Військово-морський</a:t>
            </a:r>
            <a:r>
              <a:rPr lang="ru-RU" dirty="0"/>
              <a:t> прапор </a:t>
            </a:r>
            <a:r>
              <a:rPr lang="ru-RU" dirty="0" err="1"/>
              <a:t>України</a:t>
            </a:r>
            <a:r>
              <a:rPr lang="ru-RU" dirty="0"/>
              <a:t>» </a:t>
            </a:r>
            <a:r>
              <a:rPr lang="ru-RU" dirty="0" err="1"/>
              <a:t>від</a:t>
            </a:r>
            <a:r>
              <a:rPr lang="ru-RU" dirty="0"/>
              <a:t> </a:t>
            </a:r>
            <a:r>
              <a:rPr lang="ru-RU" dirty="0">
                <a:hlinkClick r:id="rId2" tooltip="8 грудня"/>
              </a:rPr>
              <a:t>8 </a:t>
            </a:r>
            <a:r>
              <a:rPr lang="ru-RU" dirty="0" err="1">
                <a:hlinkClick r:id="rId2" tooltip="8 грудня"/>
              </a:rPr>
              <a:t>грудня</a:t>
            </a:r>
            <a:r>
              <a:rPr lang="ru-RU" dirty="0"/>
              <a:t> </a:t>
            </a:r>
            <a:r>
              <a:rPr lang="ru-RU" dirty="0">
                <a:hlinkClick r:id="rId3" tooltip="1994"/>
              </a:rPr>
              <a:t>1994</a:t>
            </a:r>
            <a:r>
              <a:rPr lang="ru-RU" dirty="0"/>
              <a:t> року № 424 </a:t>
            </a:r>
            <a:r>
              <a:rPr lang="ru-RU" dirty="0" err="1"/>
              <a:t>підписав</a:t>
            </a:r>
            <a:r>
              <a:rPr lang="ru-RU" dirty="0"/>
              <a:t> </a:t>
            </a:r>
            <a:r>
              <a:rPr lang="ru-RU" dirty="0" err="1"/>
              <a:t>контр-адмірал</a:t>
            </a:r>
            <a:r>
              <a:rPr lang="ru-RU" dirty="0"/>
              <a:t> </a:t>
            </a:r>
            <a:r>
              <a:rPr lang="ru-RU" dirty="0" err="1"/>
              <a:t>Олексій</a:t>
            </a:r>
            <a:r>
              <a:rPr lang="ru-RU" dirty="0"/>
              <a:t> </a:t>
            </a:r>
            <a:r>
              <a:rPr lang="ru-RU" dirty="0" err="1"/>
              <a:t>Риженко</a:t>
            </a:r>
            <a:r>
              <a:rPr lang="ru-RU" dirty="0"/>
              <a:t>. Пунктом першим наказу </a:t>
            </a:r>
            <a:r>
              <a:rPr lang="ru-RU" dirty="0" err="1"/>
              <a:t>вводилося</a:t>
            </a:r>
            <a:r>
              <a:rPr lang="ru-RU" dirty="0"/>
              <a:t> в </a:t>
            </a:r>
            <a:r>
              <a:rPr lang="ru-RU" dirty="0" err="1"/>
              <a:t>дію</a:t>
            </a:r>
            <a:r>
              <a:rPr lang="ru-RU" dirty="0"/>
              <a:t> </a:t>
            </a:r>
            <a:r>
              <a:rPr lang="ru-RU" dirty="0" err="1"/>
              <a:t>тимчасове</a:t>
            </a:r>
            <a:r>
              <a:rPr lang="ru-RU" dirty="0"/>
              <a:t> </a:t>
            </a:r>
            <a:r>
              <a:rPr lang="ru-RU" dirty="0" err="1"/>
              <a:t>Положення</a:t>
            </a:r>
            <a:r>
              <a:rPr lang="ru-RU" dirty="0"/>
              <a:t> про </a:t>
            </a:r>
            <a:r>
              <a:rPr lang="ru-RU" dirty="0" err="1"/>
              <a:t>Військово-морський</a:t>
            </a:r>
            <a:r>
              <a:rPr lang="ru-RU" dirty="0"/>
              <a:t> прапор </a:t>
            </a:r>
            <a:r>
              <a:rPr lang="ru-RU" dirty="0" err="1"/>
              <a:t>України</a:t>
            </a:r>
            <a:r>
              <a:rPr lang="ru-RU" dirty="0"/>
              <a:t>, а </a:t>
            </a:r>
            <a:r>
              <a:rPr lang="ru-RU" dirty="0" err="1"/>
              <a:t>другий</a:t>
            </a:r>
            <a:r>
              <a:rPr lang="ru-RU" dirty="0"/>
              <a:t> пункт </a:t>
            </a:r>
            <a:r>
              <a:rPr lang="ru-RU" dirty="0" err="1"/>
              <a:t>визначав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b="1" i="1" dirty="0"/>
              <a:t>«кораблям 1-го і 2-го </a:t>
            </a:r>
            <a:r>
              <a:rPr lang="ru-RU" b="1" i="1" dirty="0" err="1"/>
              <a:t>рангів</a:t>
            </a:r>
            <a:r>
              <a:rPr lang="ru-RU" b="1" i="1" dirty="0"/>
              <a:t> </a:t>
            </a:r>
            <a:r>
              <a:rPr lang="ru-RU" b="1" i="1" dirty="0" err="1"/>
              <a:t>піднімати</a:t>
            </a:r>
            <a:r>
              <a:rPr lang="ru-RU" b="1" i="1" dirty="0"/>
              <a:t> </a:t>
            </a:r>
            <a:r>
              <a:rPr lang="ru-RU" b="1" i="1" dirty="0" err="1"/>
              <a:t>Державний</a:t>
            </a:r>
            <a:r>
              <a:rPr lang="ru-RU" b="1" i="1" dirty="0"/>
              <a:t> прапор </a:t>
            </a:r>
            <a:r>
              <a:rPr lang="ru-RU" b="1" i="1" dirty="0" err="1"/>
              <a:t>України</a:t>
            </a:r>
            <a:r>
              <a:rPr lang="ru-RU" b="1" i="1" dirty="0"/>
              <a:t> на </a:t>
            </a:r>
            <a:r>
              <a:rPr lang="ru-RU" b="1" i="1" dirty="0" err="1"/>
              <a:t>гюйсштоках</a:t>
            </a:r>
            <a:r>
              <a:rPr lang="ru-RU" b="1" i="1" dirty="0"/>
              <a:t> і </a:t>
            </a:r>
            <a:r>
              <a:rPr lang="ru-RU" b="1" i="1" dirty="0" err="1"/>
              <a:t>вважати</a:t>
            </a:r>
            <a:r>
              <a:rPr lang="ru-RU" b="1" i="1" dirty="0"/>
              <a:t> </a:t>
            </a:r>
            <a:r>
              <a:rPr lang="ru-RU" b="1" i="1" dirty="0" err="1"/>
              <a:t>його</a:t>
            </a:r>
            <a:r>
              <a:rPr lang="ru-RU" b="1" i="1" dirty="0"/>
              <a:t> гюйсом (</a:t>
            </a:r>
            <a:r>
              <a:rPr lang="ru-RU" b="1" i="1" dirty="0" err="1"/>
              <a:t>фортечним</a:t>
            </a:r>
            <a:r>
              <a:rPr lang="ru-RU" b="1" i="1" dirty="0"/>
              <a:t> прапором)».</a:t>
            </a:r>
            <a:r>
              <a:rPr lang="ru-RU" dirty="0"/>
              <a:t> </a:t>
            </a:r>
          </a:p>
          <a:p>
            <a:r>
              <a:rPr lang="ru-RU" dirty="0"/>
              <a:t>Так </a:t>
            </a:r>
            <a:r>
              <a:rPr lang="ru-RU" dirty="0" err="1"/>
              <a:t>новий</a:t>
            </a:r>
            <a:r>
              <a:rPr lang="ru-RU" dirty="0"/>
              <a:t> </a:t>
            </a:r>
            <a:r>
              <a:rPr lang="ru-RU" dirty="0" err="1"/>
              <a:t>зразок</a:t>
            </a:r>
            <a:r>
              <a:rPr lang="ru-RU" dirty="0"/>
              <a:t> прапора ВМС </a:t>
            </a:r>
            <a:r>
              <a:rPr lang="ru-RU" dirty="0" err="1"/>
              <a:t>України</a:t>
            </a:r>
            <a:r>
              <a:rPr lang="ru-RU" dirty="0"/>
              <a:t> в </a:t>
            </a:r>
            <a:r>
              <a:rPr lang="ru-RU" dirty="0" err="1"/>
              <a:t>грудні</a:t>
            </a:r>
            <a:r>
              <a:rPr lang="ru-RU" dirty="0"/>
              <a:t> </a:t>
            </a:r>
            <a:r>
              <a:rPr lang="ru-RU" dirty="0">
                <a:hlinkClick r:id="rId3" tooltip="1994"/>
              </a:rPr>
              <a:t>1994</a:t>
            </a:r>
            <a:r>
              <a:rPr lang="ru-RU" dirty="0"/>
              <a:t> року </a:t>
            </a:r>
            <a:r>
              <a:rPr lang="ru-RU" dirty="0" err="1"/>
              <a:t>появився</a:t>
            </a:r>
            <a:r>
              <a:rPr lang="ru-RU" dirty="0"/>
              <a:t> на флагштоках </a:t>
            </a:r>
            <a:r>
              <a:rPr lang="ru-RU" dirty="0" err="1"/>
              <a:t>кораблів</a:t>
            </a:r>
            <a:r>
              <a:rPr lang="ru-RU" dirty="0"/>
              <a:t>. </a:t>
            </a:r>
            <a:r>
              <a:rPr lang="ru-RU" dirty="0" err="1"/>
              <a:t>Однак</a:t>
            </a:r>
            <a:r>
              <a:rPr lang="ru-RU" dirty="0"/>
              <a:t> на </a:t>
            </a:r>
            <a:r>
              <a:rPr lang="ru-RU" dirty="0" err="1"/>
              <a:t>деяких</a:t>
            </a:r>
            <a:r>
              <a:rPr lang="ru-RU" dirty="0"/>
              <a:t> кораблях стали </a:t>
            </a:r>
            <a:r>
              <a:rPr lang="ru-RU" dirty="0" err="1"/>
              <a:t>піднімати</a:t>
            </a:r>
            <a:r>
              <a:rPr lang="ru-RU" dirty="0"/>
              <a:t> </a:t>
            </a:r>
            <a:r>
              <a:rPr lang="ru-RU" dirty="0" err="1"/>
              <a:t>прапори</a:t>
            </a:r>
            <a:r>
              <a:rPr lang="ru-RU" dirty="0"/>
              <a:t> просто з самим </a:t>
            </a:r>
            <a:r>
              <a:rPr lang="ru-RU" dirty="0" err="1"/>
              <a:t>синім</a:t>
            </a:r>
            <a:r>
              <a:rPr lang="ru-RU" dirty="0"/>
              <a:t> </a:t>
            </a:r>
            <a:r>
              <a:rPr lang="ru-RU" dirty="0" err="1"/>
              <a:t>хрестом</a:t>
            </a:r>
            <a:r>
              <a:rPr lang="ru-RU" dirty="0"/>
              <a:t>, без </a:t>
            </a:r>
            <a:r>
              <a:rPr lang="ru-RU" dirty="0" err="1"/>
              <a:t>облямівки</a:t>
            </a:r>
            <a:r>
              <a:rPr lang="ru-RU" dirty="0"/>
              <a:t>, </a:t>
            </a:r>
            <a:r>
              <a:rPr lang="ru-RU" dirty="0" err="1"/>
              <a:t>виготовлені</a:t>
            </a:r>
            <a:r>
              <a:rPr lang="ru-RU" dirty="0"/>
              <a:t>, як правило, при </a:t>
            </a:r>
            <a:r>
              <a:rPr lang="ru-RU" dirty="0" err="1"/>
              <a:t>допомозі</a:t>
            </a:r>
            <a:r>
              <a:rPr lang="ru-RU" dirty="0"/>
              <a:t> </a:t>
            </a:r>
            <a:r>
              <a:rPr lang="ru-RU" dirty="0" err="1"/>
              <a:t>шефів</a:t>
            </a:r>
            <a:r>
              <a:rPr lang="ru-RU" dirty="0"/>
              <a:t> в областях, </a:t>
            </a:r>
            <a:r>
              <a:rPr lang="ru-RU" dirty="0" err="1"/>
              <a:t>які</a:t>
            </a:r>
            <a:r>
              <a:rPr lang="ru-RU" dirty="0"/>
              <a:t>, як </a:t>
            </a:r>
            <a:r>
              <a:rPr lang="ru-RU" dirty="0" err="1"/>
              <a:t>виявлялося</a:t>
            </a:r>
            <a:r>
              <a:rPr lang="ru-RU" dirty="0"/>
              <a:t>, про </a:t>
            </a:r>
            <a:r>
              <a:rPr lang="ru-RU" dirty="0" err="1"/>
              <a:t>Військово-морський</a:t>
            </a:r>
            <a:r>
              <a:rPr lang="ru-RU" dirty="0"/>
              <a:t> прапор </a:t>
            </a:r>
            <a:r>
              <a:rPr lang="ru-RU" dirty="0" err="1"/>
              <a:t>мали</a:t>
            </a:r>
            <a:r>
              <a:rPr lang="ru-RU" dirty="0"/>
              <a:t> </a:t>
            </a:r>
            <a:r>
              <a:rPr lang="ru-RU" dirty="0" err="1"/>
              <a:t>досить</a:t>
            </a:r>
            <a:r>
              <a:rPr lang="ru-RU" dirty="0"/>
              <a:t> </a:t>
            </a:r>
            <a:r>
              <a:rPr lang="ru-RU" dirty="0" err="1"/>
              <a:t>уявне</a:t>
            </a:r>
            <a:r>
              <a:rPr lang="ru-RU" dirty="0"/>
              <a:t> </a:t>
            </a:r>
            <a:r>
              <a:rPr lang="ru-RU" dirty="0" err="1"/>
              <a:t>бачення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3048000" y="1305342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/>
              <a:t>.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371009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1555" y="807708"/>
            <a:ext cx="6836799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715993" y="5382732"/>
            <a:ext cx="1090378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/>
              <a:t>Прапор ВМС </a:t>
            </a:r>
            <a:r>
              <a:rPr lang="ru-RU" sz="2800" dirty="0" err="1"/>
              <a:t>України</a:t>
            </a:r>
            <a:r>
              <a:rPr lang="ru-RU" sz="2800" dirty="0"/>
              <a:t> </a:t>
            </a:r>
            <a:r>
              <a:rPr lang="ru-RU" sz="2800" dirty="0" err="1"/>
              <a:t>від</a:t>
            </a:r>
            <a:r>
              <a:rPr lang="ru-RU" sz="2800" dirty="0"/>
              <a:t> 8 </a:t>
            </a:r>
            <a:r>
              <a:rPr lang="ru-RU" sz="2800" dirty="0" err="1"/>
              <a:t>грудня</a:t>
            </a:r>
            <a:r>
              <a:rPr lang="ru-RU" sz="2800" dirty="0"/>
              <a:t> 1994 року. З 1 </a:t>
            </a:r>
            <a:r>
              <a:rPr lang="ru-RU" sz="2800" dirty="0" err="1"/>
              <a:t>серпня</a:t>
            </a:r>
            <a:r>
              <a:rPr lang="ru-RU" sz="2800" dirty="0"/>
              <a:t> 1997 року прапор ВМС </a:t>
            </a:r>
            <a:r>
              <a:rPr lang="ru-RU" sz="2800" dirty="0" err="1"/>
              <a:t>України</a:t>
            </a:r>
            <a:r>
              <a:rPr lang="ru-RU" sz="2800" dirty="0"/>
              <a:t>, </a:t>
            </a:r>
            <a:r>
              <a:rPr lang="ru-RU" sz="2800" dirty="0" err="1"/>
              <a:t>який</a:t>
            </a:r>
            <a:r>
              <a:rPr lang="ru-RU" sz="2800" dirty="0"/>
              <a:t> </a:t>
            </a:r>
            <a:r>
              <a:rPr lang="ru-RU" sz="2800" dirty="0" err="1"/>
              <a:t>піднімається</a:t>
            </a:r>
            <a:r>
              <a:rPr lang="ru-RU" sz="2800" dirty="0"/>
              <a:t> при </a:t>
            </a:r>
            <a:r>
              <a:rPr lang="ru-RU" sz="2800" dirty="0" err="1"/>
              <a:t>стоянці</a:t>
            </a:r>
            <a:r>
              <a:rPr lang="ru-RU" sz="2800" dirty="0"/>
              <a:t> та в </a:t>
            </a:r>
            <a:r>
              <a:rPr lang="ru-RU" sz="2800" dirty="0" err="1" smtClean="0"/>
              <a:t>морі</a:t>
            </a:r>
            <a:r>
              <a:rPr lang="ru-RU" sz="2800" dirty="0" smtClean="0"/>
              <a:t>.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37379403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552091"/>
            <a:ext cx="10515600" cy="5624872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b="1" dirty="0" err="1">
                <a:solidFill>
                  <a:srgbClr val="FF0000"/>
                </a:solidFill>
              </a:rPr>
              <a:t>Сучасний</a:t>
            </a:r>
            <a:r>
              <a:rPr lang="ru-RU" b="1" dirty="0">
                <a:solidFill>
                  <a:srgbClr val="FF0000"/>
                </a:solidFill>
              </a:rPr>
              <a:t> прапор ВМС </a:t>
            </a:r>
            <a:r>
              <a:rPr lang="ru-RU" b="1" dirty="0" err="1">
                <a:solidFill>
                  <a:srgbClr val="FF0000"/>
                </a:solidFill>
              </a:rPr>
              <a:t>України</a:t>
            </a:r>
            <a:r>
              <a:rPr lang="ru-RU" b="1" dirty="0">
                <a:solidFill>
                  <a:srgbClr val="FF0000"/>
                </a:solidFill>
              </a:rPr>
              <a:t> (1996)</a:t>
            </a:r>
          </a:p>
          <a:p>
            <a:r>
              <a:rPr lang="ru-RU" dirty="0"/>
              <a:t>З початку </a:t>
            </a:r>
            <a:r>
              <a:rPr lang="ru-RU" dirty="0">
                <a:hlinkClick r:id="rId2" tooltip="1996"/>
              </a:rPr>
              <a:t>1996</a:t>
            </a:r>
            <a:r>
              <a:rPr lang="ru-RU" dirty="0"/>
              <a:t> року </a:t>
            </a:r>
            <a:r>
              <a:rPr lang="ru-RU" dirty="0" err="1">
                <a:hlinkClick r:id="rId3" tooltip="Військово-морські сили України"/>
              </a:rPr>
              <a:t>Військово-морські</a:t>
            </a:r>
            <a:r>
              <a:rPr lang="ru-RU" dirty="0">
                <a:hlinkClick r:id="rId3" tooltip="Військово-морські сили України"/>
              </a:rPr>
              <a:t> </a:t>
            </a:r>
            <a:r>
              <a:rPr lang="ru-RU" dirty="0" err="1">
                <a:hlinkClick r:id="rId3" tooltip="Військово-морські сили України"/>
              </a:rPr>
              <a:t>сили</a:t>
            </a:r>
            <a:r>
              <a:rPr lang="ru-RU" dirty="0">
                <a:hlinkClick r:id="rId3" tooltip="Військово-морські сили України"/>
              </a:rPr>
              <a:t> </a:t>
            </a:r>
            <a:r>
              <a:rPr lang="ru-RU" dirty="0" err="1">
                <a:hlinkClick r:id="rId3" tooltip="Військово-морські сили України"/>
              </a:rPr>
              <a:t>України</a:t>
            </a:r>
            <a:r>
              <a:rPr lang="ru-RU" dirty="0"/>
              <a:t> </a:t>
            </a:r>
            <a:r>
              <a:rPr lang="ru-RU" dirty="0" err="1"/>
              <a:t>розпочали</a:t>
            </a:r>
            <a:r>
              <a:rPr lang="ru-RU" dirty="0"/>
              <a:t> </a:t>
            </a:r>
            <a:r>
              <a:rPr lang="ru-RU" dirty="0" err="1"/>
              <a:t>підготовку</a:t>
            </a:r>
            <a:r>
              <a:rPr lang="ru-RU" dirty="0"/>
              <a:t> до </a:t>
            </a:r>
            <a:r>
              <a:rPr lang="ru-RU" dirty="0" err="1"/>
              <a:t>своїх</a:t>
            </a:r>
            <a:r>
              <a:rPr lang="ru-RU" dirty="0"/>
              <a:t> перших оперативно-</a:t>
            </a:r>
            <a:r>
              <a:rPr lang="ru-RU" dirty="0" err="1"/>
              <a:t>тактичних</a:t>
            </a:r>
            <a:r>
              <a:rPr lang="ru-RU" dirty="0"/>
              <a:t> </a:t>
            </a:r>
            <a:r>
              <a:rPr lang="ru-RU" dirty="0" err="1"/>
              <a:t>навчань</a:t>
            </a:r>
            <a:r>
              <a:rPr lang="ru-RU" dirty="0"/>
              <a:t> «Море-96» та до </a:t>
            </a:r>
            <a:r>
              <a:rPr lang="ru-RU" dirty="0" err="1"/>
              <a:t>першого</a:t>
            </a:r>
            <a:r>
              <a:rPr lang="ru-RU" dirty="0"/>
              <a:t> в </a:t>
            </a:r>
            <a:r>
              <a:rPr lang="ru-RU" dirty="0" err="1"/>
              <a:t>своїй</a:t>
            </a:r>
            <a:r>
              <a:rPr lang="ru-RU" dirty="0"/>
              <a:t> </a:t>
            </a:r>
            <a:r>
              <a:rPr lang="ru-RU" dirty="0" err="1"/>
              <a:t>історії</a:t>
            </a:r>
            <a:r>
              <a:rPr lang="ru-RU" dirty="0"/>
              <a:t> </a:t>
            </a:r>
            <a:r>
              <a:rPr lang="ru-RU" dirty="0" err="1"/>
              <a:t>трансатлантичного</a:t>
            </a:r>
            <a:r>
              <a:rPr lang="ru-RU" dirty="0"/>
              <a:t> походу загону </a:t>
            </a:r>
            <a:r>
              <a:rPr lang="ru-RU" dirty="0" err="1"/>
              <a:t>кораблів</a:t>
            </a:r>
            <a:r>
              <a:rPr lang="ru-RU" dirty="0"/>
              <a:t> до </a:t>
            </a:r>
            <a:r>
              <a:rPr lang="ru-RU" dirty="0" smtClean="0"/>
              <a:t>США. </a:t>
            </a:r>
            <a:r>
              <a:rPr lang="ru-RU" dirty="0" err="1"/>
              <a:t>Однак</a:t>
            </a:r>
            <a:r>
              <a:rPr lang="ru-RU" dirty="0"/>
              <a:t> з </a:t>
            </a:r>
            <a:r>
              <a:rPr lang="ru-RU" dirty="0" err="1"/>
              <a:t>символікою</a:t>
            </a:r>
            <a:r>
              <a:rPr lang="ru-RU" dirty="0"/>
              <a:t> </a:t>
            </a:r>
            <a:r>
              <a:rPr lang="ru-RU" dirty="0" err="1"/>
              <a:t>питання</a:t>
            </a:r>
            <a:r>
              <a:rPr lang="ru-RU" dirty="0"/>
              <a:t> </a:t>
            </a:r>
            <a:r>
              <a:rPr lang="ru-RU" dirty="0" err="1"/>
              <a:t>залишалося</a:t>
            </a:r>
            <a:r>
              <a:rPr lang="ru-RU" dirty="0"/>
              <a:t> не </a:t>
            </a:r>
            <a:r>
              <a:rPr lang="ru-RU" dirty="0" err="1"/>
              <a:t>вирішеним</a:t>
            </a:r>
            <a:r>
              <a:rPr lang="ru-RU" dirty="0"/>
              <a:t>, не </a:t>
            </a:r>
            <a:r>
              <a:rPr lang="ru-RU" dirty="0" err="1"/>
              <a:t>було</a:t>
            </a:r>
            <a:r>
              <a:rPr lang="ru-RU" dirty="0"/>
              <a:t> </a:t>
            </a:r>
            <a:r>
              <a:rPr lang="ru-RU" dirty="0" err="1"/>
              <a:t>затверджених</a:t>
            </a:r>
            <a:r>
              <a:rPr lang="ru-RU" dirty="0"/>
              <a:t> </a:t>
            </a:r>
            <a:r>
              <a:rPr lang="ru-RU" dirty="0" err="1"/>
              <a:t>проектів</a:t>
            </a:r>
            <a:r>
              <a:rPr lang="ru-RU" dirty="0"/>
              <a:t> не </a:t>
            </a:r>
            <a:r>
              <a:rPr lang="ru-RU" dirty="0" err="1"/>
              <a:t>лише</a:t>
            </a:r>
            <a:r>
              <a:rPr lang="ru-RU" dirty="0"/>
              <a:t> прапора ВМС, а й </a:t>
            </a:r>
            <a:r>
              <a:rPr lang="ru-RU" dirty="0" err="1"/>
              <a:t>посадових</a:t>
            </a:r>
            <a:r>
              <a:rPr lang="ru-RU" dirty="0"/>
              <a:t> </a:t>
            </a:r>
            <a:r>
              <a:rPr lang="ru-RU" dirty="0" err="1"/>
              <a:t>прапорів</a:t>
            </a:r>
            <a:r>
              <a:rPr lang="ru-RU" dirty="0"/>
              <a:t>, </a:t>
            </a:r>
            <a:r>
              <a:rPr lang="ru-RU" dirty="0" err="1"/>
              <a:t>вимпела</a:t>
            </a:r>
            <a:r>
              <a:rPr lang="ru-RU" dirty="0"/>
              <a:t> та </a:t>
            </a:r>
            <a:r>
              <a:rPr lang="ru-RU" dirty="0" err="1"/>
              <a:t>іншої</a:t>
            </a:r>
            <a:r>
              <a:rPr lang="ru-RU" dirty="0"/>
              <a:t> </a:t>
            </a:r>
            <a:r>
              <a:rPr lang="ru-RU" dirty="0" err="1"/>
              <a:t>флотської</a:t>
            </a:r>
            <a:r>
              <a:rPr lang="ru-RU" dirty="0"/>
              <a:t> </a:t>
            </a:r>
            <a:r>
              <a:rPr lang="ru-RU" dirty="0" err="1"/>
              <a:t>символіки</a:t>
            </a:r>
            <a:r>
              <a:rPr lang="ru-RU" dirty="0"/>
              <a:t>. </a:t>
            </a:r>
          </a:p>
          <a:p>
            <a:r>
              <a:rPr lang="ru-RU" dirty="0" smtClean="0"/>
              <a:t>У </a:t>
            </a:r>
            <a:r>
              <a:rPr lang="ru-RU" dirty="0" err="1"/>
              <a:t>травні</a:t>
            </a:r>
            <a:r>
              <a:rPr lang="ru-RU" dirty="0"/>
              <a:t> члени </a:t>
            </a:r>
            <a:r>
              <a:rPr lang="ru-RU" dirty="0" err="1"/>
              <a:t>комісії</a:t>
            </a:r>
            <a:r>
              <a:rPr lang="ru-RU" dirty="0"/>
              <a:t> повезли альбом з </a:t>
            </a:r>
            <a:r>
              <a:rPr lang="ru-RU" dirty="0" err="1"/>
              <a:t>оформленими</a:t>
            </a:r>
            <a:r>
              <a:rPr lang="ru-RU" dirty="0"/>
              <a:t> проектами на </a:t>
            </a:r>
            <a:r>
              <a:rPr lang="ru-RU" dirty="0" err="1"/>
              <a:t>погодження</a:t>
            </a:r>
            <a:r>
              <a:rPr lang="ru-RU" dirty="0"/>
              <a:t> і </a:t>
            </a:r>
            <a:r>
              <a:rPr lang="ru-RU" dirty="0" err="1"/>
              <a:t>затвердження</a:t>
            </a:r>
            <a:r>
              <a:rPr lang="ru-RU" dirty="0"/>
              <a:t> до </a:t>
            </a:r>
            <a:r>
              <a:rPr lang="ru-RU" dirty="0" err="1"/>
              <a:t>міністерства</a:t>
            </a:r>
            <a:r>
              <a:rPr lang="ru-RU" dirty="0"/>
              <a:t> оборони </a:t>
            </a:r>
            <a:r>
              <a:rPr lang="ru-RU" dirty="0" err="1"/>
              <a:t>України</a:t>
            </a:r>
            <a:r>
              <a:rPr lang="ru-RU" dirty="0"/>
              <a:t> та </a:t>
            </a:r>
            <a:r>
              <a:rPr lang="ru-RU" dirty="0" err="1"/>
              <a:t>Адміністрації</a:t>
            </a:r>
            <a:r>
              <a:rPr lang="ru-RU" dirty="0"/>
              <a:t> </a:t>
            </a:r>
            <a:r>
              <a:rPr lang="ru-RU" dirty="0" smtClean="0"/>
              <a:t>Президента </a:t>
            </a:r>
            <a:r>
              <a:rPr lang="ru-RU" dirty="0" err="1" smtClean="0"/>
              <a:t>України</a:t>
            </a:r>
            <a:r>
              <a:rPr lang="ru-RU" dirty="0"/>
              <a:t>. В </a:t>
            </a:r>
            <a:r>
              <a:rPr lang="ru-RU" dirty="0" err="1"/>
              <a:t>Києві</a:t>
            </a:r>
            <a:r>
              <a:rPr lang="ru-RU" dirty="0"/>
              <a:t> до </a:t>
            </a:r>
            <a:r>
              <a:rPr lang="ru-RU" dirty="0" err="1"/>
              <a:t>цієї</a:t>
            </a:r>
            <a:r>
              <a:rPr lang="ru-RU" dirty="0"/>
              <a:t> </a:t>
            </a:r>
            <a:r>
              <a:rPr lang="ru-RU" dirty="0" err="1"/>
              <a:t>роботи</a:t>
            </a:r>
            <a:r>
              <a:rPr lang="ru-RU" dirty="0"/>
              <a:t> </a:t>
            </a:r>
            <a:r>
              <a:rPr lang="ru-RU" dirty="0" err="1"/>
              <a:t>долучився</a:t>
            </a:r>
            <a:r>
              <a:rPr lang="ru-RU" dirty="0"/>
              <a:t> </a:t>
            </a:r>
            <a:r>
              <a:rPr lang="ru-RU" dirty="0" err="1"/>
              <a:t>колишній</a:t>
            </a:r>
            <a:r>
              <a:rPr lang="ru-RU" dirty="0"/>
              <a:t> </a:t>
            </a:r>
            <a:r>
              <a:rPr lang="ru-RU" dirty="0" err="1" smtClean="0"/>
              <a:t>офіцер</a:t>
            </a:r>
            <a:r>
              <a:rPr lang="ru-RU" dirty="0" smtClean="0"/>
              <a:t> ВМС</a:t>
            </a:r>
            <a:r>
              <a:rPr lang="ru-RU" dirty="0"/>
              <a:t>, </a:t>
            </a:r>
            <a:r>
              <a:rPr lang="ru-RU" dirty="0" err="1"/>
              <a:t>народний</a:t>
            </a:r>
            <a:r>
              <a:rPr lang="ru-RU" dirty="0"/>
              <a:t> </a:t>
            </a:r>
            <a:r>
              <a:rPr lang="ru-RU" dirty="0" smtClean="0"/>
              <a:t>депутат </a:t>
            </a:r>
            <a:r>
              <a:rPr lang="ru-RU" dirty="0" err="1"/>
              <a:t>України</a:t>
            </a:r>
            <a:r>
              <a:rPr lang="ru-RU" dirty="0"/>
              <a:t> </a:t>
            </a:r>
            <a:r>
              <a:rPr lang="ru-RU" dirty="0" err="1"/>
              <a:t>капітан</a:t>
            </a:r>
            <a:r>
              <a:rPr lang="ru-RU" dirty="0"/>
              <a:t> 1 рангу </a:t>
            </a:r>
            <a:r>
              <a:rPr lang="ru-RU" dirty="0" err="1"/>
              <a:t>Євген</a:t>
            </a:r>
            <a:r>
              <a:rPr lang="ru-RU" dirty="0"/>
              <a:t> </a:t>
            </a:r>
            <a:r>
              <a:rPr lang="ru-RU" dirty="0" err="1"/>
              <a:t>Лупаков</a:t>
            </a:r>
            <a:r>
              <a:rPr lang="ru-RU" dirty="0"/>
              <a:t> та </a:t>
            </a:r>
            <a:r>
              <a:rPr lang="ru-RU" dirty="0" err="1"/>
              <a:t>севастопольська</a:t>
            </a:r>
            <a:r>
              <a:rPr lang="ru-RU" dirty="0"/>
              <a:t> </a:t>
            </a:r>
            <a:r>
              <a:rPr lang="ru-RU" dirty="0" err="1"/>
              <a:t>просвітянка</a:t>
            </a:r>
            <a:r>
              <a:rPr lang="ru-RU" dirty="0"/>
              <a:t> </a:t>
            </a:r>
            <a:r>
              <a:rPr lang="ru-RU" dirty="0" err="1"/>
              <a:t>Любов</a:t>
            </a:r>
            <a:r>
              <a:rPr lang="ru-RU" dirty="0"/>
              <a:t> </a:t>
            </a:r>
            <a:r>
              <a:rPr lang="ru-RU" dirty="0" err="1"/>
              <a:t>Гуляєва</a:t>
            </a:r>
            <a:r>
              <a:rPr lang="ru-RU" dirty="0"/>
              <a:t>. </a:t>
            </a:r>
            <a:r>
              <a:rPr lang="ru-RU" dirty="0" err="1"/>
              <a:t>Саме</a:t>
            </a:r>
            <a:r>
              <a:rPr lang="ru-RU" dirty="0"/>
              <a:t> вони, </a:t>
            </a:r>
            <a:r>
              <a:rPr lang="ru-RU" dirty="0" err="1"/>
              <a:t>внісши</a:t>
            </a:r>
            <a:r>
              <a:rPr lang="ru-RU" dirty="0"/>
              <a:t> </a:t>
            </a:r>
            <a:r>
              <a:rPr lang="ru-RU" dirty="0" err="1"/>
              <a:t>зміни</a:t>
            </a:r>
            <a:r>
              <a:rPr lang="ru-RU" dirty="0"/>
              <a:t> до альбому, повернули </a:t>
            </a:r>
            <a:r>
              <a:rPr lang="ru-RU" dirty="0" err="1"/>
              <a:t>Військово-морському</a:t>
            </a:r>
            <a:r>
              <a:rPr lang="ru-RU" dirty="0"/>
              <a:t> прапору </a:t>
            </a:r>
            <a:r>
              <a:rPr lang="ru-RU" dirty="0" err="1"/>
              <a:t>вигляд</a:t>
            </a:r>
            <a:r>
              <a:rPr lang="ru-RU" dirty="0"/>
              <a:t> </a:t>
            </a:r>
            <a:r>
              <a:rPr lang="ru-RU" dirty="0" err="1"/>
              <a:t>історичного</a:t>
            </a:r>
            <a:r>
              <a:rPr lang="ru-RU" dirty="0"/>
              <a:t> прапора флоту УНР. </a:t>
            </a:r>
            <a:r>
              <a:rPr lang="ru-RU" dirty="0" err="1"/>
              <a:t>Цей</a:t>
            </a:r>
            <a:r>
              <a:rPr lang="ru-RU" dirty="0"/>
              <a:t> проект і </a:t>
            </a:r>
            <a:r>
              <a:rPr lang="ru-RU" dirty="0" err="1"/>
              <a:t>був</a:t>
            </a:r>
            <a:r>
              <a:rPr lang="ru-RU" dirty="0"/>
              <a:t> </a:t>
            </a:r>
            <a:r>
              <a:rPr lang="ru-RU" dirty="0" err="1"/>
              <a:t>затверджений</a:t>
            </a:r>
            <a:r>
              <a:rPr lang="ru-RU" dirty="0"/>
              <a:t> </a:t>
            </a:r>
            <a:r>
              <a:rPr lang="ru-RU" dirty="0" err="1" smtClean="0"/>
              <a:t>міністром</a:t>
            </a:r>
            <a:r>
              <a:rPr lang="ru-RU" dirty="0" smtClean="0"/>
              <a:t> </a:t>
            </a:r>
            <a:r>
              <a:rPr lang="ru-RU" dirty="0"/>
              <a:t>оборони </a:t>
            </a:r>
            <a:r>
              <a:rPr lang="ru-RU" dirty="0" err="1"/>
              <a:t>України</a:t>
            </a:r>
            <a:r>
              <a:rPr lang="ru-RU" dirty="0"/>
              <a:t> </a:t>
            </a:r>
            <a:r>
              <a:rPr lang="ru-RU" dirty="0" smtClean="0"/>
              <a:t>генерал-полковником </a:t>
            </a:r>
            <a:r>
              <a:rPr lang="ru-RU" dirty="0" err="1" smtClean="0"/>
              <a:t>Олекмандром</a:t>
            </a:r>
            <a:r>
              <a:rPr lang="ru-RU" dirty="0" smtClean="0"/>
              <a:t> </a:t>
            </a:r>
            <a:r>
              <a:rPr lang="ru-RU" dirty="0" err="1" smtClean="0"/>
              <a:t>Кузьмуком</a:t>
            </a:r>
            <a:r>
              <a:rPr lang="ru-RU" dirty="0" smtClean="0"/>
              <a:t>.  </a:t>
            </a: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749406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621102"/>
            <a:ext cx="10515600" cy="5555861"/>
          </a:xfrm>
        </p:spPr>
        <p:txBody>
          <a:bodyPr/>
          <a:lstStyle/>
          <a:p>
            <a:r>
              <a:rPr lang="ru-RU" dirty="0" err="1"/>
              <a:t>Тож</a:t>
            </a:r>
            <a:r>
              <a:rPr lang="ru-RU" dirty="0"/>
              <a:t> на перших оперативно-</a:t>
            </a:r>
            <a:r>
              <a:rPr lang="ru-RU" dirty="0" err="1"/>
              <a:t>тактичних</a:t>
            </a:r>
            <a:r>
              <a:rPr lang="ru-RU" dirty="0"/>
              <a:t> </a:t>
            </a:r>
            <a:r>
              <a:rPr lang="ru-RU" dirty="0" err="1"/>
              <a:t>навчаннях</a:t>
            </a:r>
            <a:r>
              <a:rPr lang="ru-RU" dirty="0"/>
              <a:t> </a:t>
            </a:r>
            <a:r>
              <a:rPr lang="ru-RU" dirty="0" err="1"/>
              <a:t>Військово-морських</a:t>
            </a:r>
            <a:r>
              <a:rPr lang="ru-RU" dirty="0"/>
              <a:t> сил </a:t>
            </a:r>
            <a:r>
              <a:rPr lang="ru-RU" dirty="0" err="1"/>
              <a:t>України</a:t>
            </a:r>
            <a:r>
              <a:rPr lang="ru-RU" dirty="0"/>
              <a:t> «Море-96» </a:t>
            </a:r>
            <a:r>
              <a:rPr lang="ru-RU" dirty="0">
                <a:hlinkClick r:id="rId2" tooltip="1 серпня"/>
              </a:rPr>
              <a:t>1 </a:t>
            </a:r>
            <a:r>
              <a:rPr lang="ru-RU" dirty="0" err="1">
                <a:hlinkClick r:id="rId2" tooltip="1 серпня"/>
              </a:rPr>
              <a:t>серпня</a:t>
            </a:r>
            <a:r>
              <a:rPr lang="ru-RU" dirty="0"/>
              <a:t> </a:t>
            </a:r>
            <a:r>
              <a:rPr lang="ru-RU" dirty="0">
                <a:hlinkClick r:id="rId3" tooltip="1996"/>
              </a:rPr>
              <a:t>1996</a:t>
            </a:r>
            <a:r>
              <a:rPr lang="ru-RU" dirty="0"/>
              <a:t> року та </a:t>
            </a:r>
            <a:r>
              <a:rPr lang="ru-RU" dirty="0" err="1"/>
              <a:t>під</a:t>
            </a:r>
            <a:r>
              <a:rPr lang="ru-RU" dirty="0"/>
              <a:t> час походу того ж року фрегата </a:t>
            </a:r>
            <a:r>
              <a:rPr lang="ru-RU" dirty="0">
                <a:hlinkClick r:id="rId4" tooltip="Гетьман Сагайдачний (фрегат)"/>
              </a:rPr>
              <a:t>«</a:t>
            </a:r>
            <a:r>
              <a:rPr lang="ru-RU" dirty="0" err="1">
                <a:hlinkClick r:id="rId4" tooltip="Гетьман Сагайдачний (фрегат)"/>
              </a:rPr>
              <a:t>Гетьман</a:t>
            </a:r>
            <a:r>
              <a:rPr lang="ru-RU" dirty="0">
                <a:hlinkClick r:id="rId4" tooltip="Гетьман Сагайдачний (фрегат)"/>
              </a:rPr>
              <a:t> </a:t>
            </a:r>
            <a:r>
              <a:rPr lang="ru-RU" dirty="0" err="1">
                <a:hlinkClick r:id="rId4" tooltip="Гетьман Сагайдачний (фрегат)"/>
              </a:rPr>
              <a:t>Сагайдачний</a:t>
            </a:r>
            <a:r>
              <a:rPr lang="ru-RU" dirty="0">
                <a:hlinkClick r:id="rId4" tooltip="Гетьман Сагайдачний (фрегат)"/>
              </a:rPr>
              <a:t>»</a:t>
            </a:r>
            <a:r>
              <a:rPr lang="ru-RU" dirty="0"/>
              <a:t> і великого десантного корабля </a:t>
            </a:r>
            <a:r>
              <a:rPr lang="ru-RU" dirty="0">
                <a:hlinkClick r:id="rId5" tooltip="Костянтин Ольшанський (десантний корабель)"/>
              </a:rPr>
              <a:t>«</a:t>
            </a:r>
            <a:r>
              <a:rPr lang="ru-RU" dirty="0" err="1">
                <a:hlinkClick r:id="rId5" tooltip="Костянтин Ольшанський (десантний корабель)"/>
              </a:rPr>
              <a:t>Костянтин</a:t>
            </a:r>
            <a:r>
              <a:rPr lang="ru-RU" dirty="0">
                <a:hlinkClick r:id="rId5" tooltip="Костянтин Ольшанський (десантний корабель)"/>
              </a:rPr>
              <a:t> </a:t>
            </a:r>
            <a:r>
              <a:rPr lang="ru-RU" dirty="0" err="1">
                <a:hlinkClick r:id="rId5" tooltip="Костянтин Ольшанський (десантний корабель)"/>
              </a:rPr>
              <a:t>Ольшанський</a:t>
            </a:r>
            <a:r>
              <a:rPr lang="ru-RU" dirty="0">
                <a:hlinkClick r:id="rId5" tooltip="Костянтин Ольшанський (десантний корабель)"/>
              </a:rPr>
              <a:t>»</a:t>
            </a:r>
            <a:r>
              <a:rPr lang="ru-RU" dirty="0"/>
              <a:t> з </a:t>
            </a:r>
            <a:r>
              <a:rPr lang="ru-RU" dirty="0" err="1"/>
              <a:t>візитом</a:t>
            </a:r>
            <a:r>
              <a:rPr lang="ru-RU" dirty="0"/>
              <a:t> до </a:t>
            </a:r>
            <a:r>
              <a:rPr lang="ru-RU" dirty="0" smtClean="0"/>
              <a:t>США над </a:t>
            </a:r>
            <a:r>
              <a:rPr lang="ru-RU" dirty="0"/>
              <a:t>морями і </a:t>
            </a:r>
            <a:r>
              <a:rPr lang="ru-RU" dirty="0" smtClean="0"/>
              <a:t>океанами </a:t>
            </a:r>
            <a:r>
              <a:rPr lang="ru-RU" dirty="0" err="1" smtClean="0"/>
              <a:t>віяли</a:t>
            </a:r>
            <a:r>
              <a:rPr lang="ru-RU" dirty="0" smtClean="0"/>
              <a:t> </a:t>
            </a:r>
            <a:r>
              <a:rPr lang="ru-RU" dirty="0" err="1"/>
              <a:t>затверджені</a:t>
            </a:r>
            <a:r>
              <a:rPr lang="ru-RU" dirty="0"/>
              <a:t> </a:t>
            </a:r>
            <a:r>
              <a:rPr lang="ru-RU" dirty="0" err="1"/>
              <a:t>міністром</a:t>
            </a:r>
            <a:r>
              <a:rPr lang="ru-RU" dirty="0"/>
              <a:t> оборони </a:t>
            </a:r>
            <a:r>
              <a:rPr lang="ru-RU" dirty="0" err="1"/>
              <a:t>України</a:t>
            </a:r>
            <a:r>
              <a:rPr lang="ru-RU" dirty="0"/>
              <a:t> </a:t>
            </a:r>
            <a:r>
              <a:rPr lang="ru-RU" dirty="0" err="1"/>
              <a:t>Військово-морські</a:t>
            </a:r>
            <a:r>
              <a:rPr lang="ru-RU" dirty="0"/>
              <a:t> </a:t>
            </a:r>
            <a:r>
              <a:rPr lang="ru-RU" dirty="0" err="1"/>
              <a:t>прапори</a:t>
            </a:r>
            <a:r>
              <a:rPr lang="ru-RU" dirty="0"/>
              <a:t> </a:t>
            </a:r>
            <a:r>
              <a:rPr lang="ru-RU" dirty="0" err="1"/>
              <a:t>Українського</a:t>
            </a:r>
            <a:r>
              <a:rPr lang="ru-RU" dirty="0"/>
              <a:t> флоту, </a:t>
            </a:r>
            <a:r>
              <a:rPr lang="ru-RU" dirty="0" err="1"/>
              <a:t>які</a:t>
            </a:r>
            <a:r>
              <a:rPr lang="ru-RU" dirty="0"/>
              <a:t> </a:t>
            </a:r>
            <a:r>
              <a:rPr lang="ru-RU" dirty="0" err="1"/>
              <a:t>об'єднали</a:t>
            </a:r>
            <a:r>
              <a:rPr lang="ru-RU" dirty="0"/>
              <a:t> </a:t>
            </a:r>
            <a:r>
              <a:rPr lang="ru-RU" dirty="0" err="1"/>
              <a:t>нові</a:t>
            </a:r>
            <a:r>
              <a:rPr lang="ru-RU" dirty="0"/>
              <a:t> </a:t>
            </a:r>
            <a:r>
              <a:rPr lang="ru-RU" dirty="0" err="1"/>
              <a:t>традиції</a:t>
            </a:r>
            <a:r>
              <a:rPr lang="ru-RU" dirty="0"/>
              <a:t> </a:t>
            </a:r>
            <a:r>
              <a:rPr lang="ru-RU" dirty="0" err="1"/>
              <a:t>морської</a:t>
            </a:r>
            <a:r>
              <a:rPr lang="ru-RU" dirty="0"/>
              <a:t> </a:t>
            </a:r>
            <a:r>
              <a:rPr lang="ru-RU" dirty="0" err="1"/>
              <a:t>символіки</a:t>
            </a:r>
            <a:r>
              <a:rPr lang="ru-RU" dirty="0"/>
              <a:t> з </a:t>
            </a:r>
            <a:r>
              <a:rPr lang="ru-RU" dirty="0" err="1"/>
              <a:t>історією</a:t>
            </a:r>
            <a:r>
              <a:rPr lang="ru-RU" dirty="0"/>
              <a:t> </a:t>
            </a:r>
            <a:r>
              <a:rPr lang="ru-RU" dirty="0" err="1"/>
              <a:t>козацького</a:t>
            </a:r>
            <a:r>
              <a:rPr lang="ru-RU" dirty="0"/>
              <a:t> флоту </a:t>
            </a:r>
            <a:r>
              <a:rPr lang="ru-RU" dirty="0" err="1"/>
              <a:t>України</a:t>
            </a:r>
            <a:r>
              <a:rPr lang="ru-RU" dirty="0"/>
              <a:t>, флоту УНР і </a:t>
            </a:r>
            <a:r>
              <a:rPr lang="ru-RU" dirty="0" err="1"/>
              <a:t>сучасних</a:t>
            </a:r>
            <a:r>
              <a:rPr lang="ru-RU" dirty="0"/>
              <a:t> </a:t>
            </a:r>
            <a:r>
              <a:rPr lang="ru-RU" dirty="0" err="1"/>
              <a:t>Військово-морських</a:t>
            </a:r>
            <a:r>
              <a:rPr lang="ru-RU" dirty="0"/>
              <a:t> сил в </a:t>
            </a:r>
            <a:r>
              <a:rPr lang="ru-RU" dirty="0" err="1"/>
              <a:t>єдиний</a:t>
            </a:r>
            <a:r>
              <a:rPr lang="ru-RU" dirty="0"/>
              <a:t> </a:t>
            </a:r>
            <a:r>
              <a:rPr lang="ru-RU" dirty="0" err="1"/>
              <a:t>історичний</a:t>
            </a:r>
            <a:r>
              <a:rPr lang="ru-RU" dirty="0"/>
              <a:t> </a:t>
            </a:r>
            <a:r>
              <a:rPr lang="ru-RU" dirty="0" err="1"/>
              <a:t>процес</a:t>
            </a:r>
            <a:r>
              <a:rPr lang="ru-RU" dirty="0"/>
              <a:t> </a:t>
            </a:r>
            <a:r>
              <a:rPr lang="ru-RU" dirty="0" err="1"/>
              <a:t>розвитку</a:t>
            </a:r>
            <a:r>
              <a:rPr lang="ru-RU" dirty="0"/>
              <a:t> </a:t>
            </a:r>
            <a:r>
              <a:rPr lang="ru-RU" dirty="0" err="1"/>
              <a:t>морської</a:t>
            </a:r>
            <a:r>
              <a:rPr lang="ru-RU" dirty="0"/>
              <a:t> </a:t>
            </a:r>
            <a:r>
              <a:rPr lang="ru-RU" dirty="0" err="1"/>
              <a:t>справи</a:t>
            </a:r>
            <a:r>
              <a:rPr lang="ru-RU" dirty="0"/>
              <a:t> в </a:t>
            </a:r>
            <a:r>
              <a:rPr lang="ru-RU" dirty="0" err="1"/>
              <a:t>Україні</a:t>
            </a:r>
            <a:r>
              <a:rPr lang="ru-RU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261520079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r>
              <a:rPr lang="ru-RU" dirty="0" smtClean="0"/>
              <a:t>Прапор </a:t>
            </a:r>
            <a:r>
              <a:rPr lang="ru-RU" dirty="0"/>
              <a:t>ВМС </a:t>
            </a:r>
            <a:r>
              <a:rPr lang="ru-RU" dirty="0" err="1"/>
              <a:t>України</a:t>
            </a:r>
            <a:r>
              <a:rPr lang="ru-RU" dirty="0"/>
              <a:t>, </a:t>
            </a:r>
            <a:r>
              <a:rPr lang="ru-RU" dirty="0" err="1"/>
              <a:t>який</a:t>
            </a:r>
            <a:r>
              <a:rPr lang="ru-RU" dirty="0"/>
              <a:t> </a:t>
            </a:r>
            <a:r>
              <a:rPr lang="ru-RU" dirty="0" err="1"/>
              <a:t>піднімається</a:t>
            </a:r>
            <a:r>
              <a:rPr lang="ru-RU" dirty="0"/>
              <a:t> в свято та </a:t>
            </a:r>
            <a:r>
              <a:rPr lang="ru-RU" dirty="0" err="1"/>
              <a:t>урочисті</a:t>
            </a:r>
            <a:r>
              <a:rPr lang="ru-RU" dirty="0"/>
              <a:t> </a:t>
            </a:r>
            <a:r>
              <a:rPr lang="ru-RU" dirty="0" err="1"/>
              <a:t>дні</a:t>
            </a:r>
            <a:r>
              <a:rPr lang="ru-RU" dirty="0"/>
              <a:t>, </a:t>
            </a:r>
            <a:r>
              <a:rPr lang="ru-RU" dirty="0" err="1"/>
              <a:t>від</a:t>
            </a:r>
            <a:r>
              <a:rPr lang="ru-RU" dirty="0"/>
              <a:t> </a:t>
            </a:r>
            <a:r>
              <a:rPr lang="ru-RU" dirty="0" smtClean="0"/>
              <a:t>1 </a:t>
            </a:r>
            <a:r>
              <a:rPr lang="ru-RU" dirty="0" err="1" smtClean="0"/>
              <a:t>серпня</a:t>
            </a:r>
            <a:r>
              <a:rPr lang="ru-RU" dirty="0" smtClean="0"/>
              <a:t> 1997 року. </a:t>
            </a:r>
            <a:r>
              <a:rPr lang="ru-RU" dirty="0"/>
              <a:t>З </a:t>
            </a:r>
            <a:r>
              <a:rPr lang="ru-RU" dirty="0" smtClean="0"/>
              <a:t>2002 року</a:t>
            </a:r>
            <a:r>
              <a:rPr lang="ru-RU" dirty="0"/>
              <a:t> — </a:t>
            </a:r>
            <a:r>
              <a:rPr lang="ru-RU" dirty="0" err="1"/>
              <a:t>використовується</a:t>
            </a:r>
            <a:r>
              <a:rPr lang="ru-RU" dirty="0"/>
              <a:t> як </a:t>
            </a:r>
            <a:r>
              <a:rPr lang="ru-RU" dirty="0" err="1"/>
              <a:t>кормовий</a:t>
            </a:r>
            <a:r>
              <a:rPr lang="ru-RU" dirty="0"/>
              <a:t> прапор. </a:t>
            </a:r>
            <a:r>
              <a:rPr lang="ru-RU" dirty="0" err="1"/>
              <a:t>Затверджений</a:t>
            </a:r>
            <a:r>
              <a:rPr lang="ru-RU" dirty="0"/>
              <a:t> в </a:t>
            </a:r>
            <a:r>
              <a:rPr lang="ru-RU" dirty="0" smtClean="0"/>
              <a:t>2006 </a:t>
            </a:r>
            <a:r>
              <a:rPr lang="ru-RU" dirty="0" err="1"/>
              <a:t>році</a:t>
            </a:r>
            <a:r>
              <a:rPr lang="ru-RU" dirty="0"/>
              <a:t>.</a:t>
            </a: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9464" y="446535"/>
            <a:ext cx="6567577" cy="41799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89416741"/>
      </p:ext>
    </p:extLst>
  </p:cSld>
  <p:clrMapOvr>
    <a:masterClrMapping/>
  </p:clrMapOvr>
</p:sld>
</file>

<file path=ppt/theme/theme1.xml><?xml version="1.0" encoding="utf-8"?>
<a:theme xmlns:a="http://schemas.openxmlformats.org/drawingml/2006/main" name="Офисная тема">
  <a:themeElements>
    <a:clrScheme name="Офис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исная">
      <a:majorFont>
        <a:latin typeface="Calibri Light"/>
        <a:ea typeface=""/>
        <a:cs typeface=""/>
        <a:font script="Arab" typeface="Times New Roman"/>
        <a:font script="Armn" typeface="Arial"/>
        <a:font script="Beng" typeface="Vrinda"/>
        <a:font script="Bopo" typeface="Microsoft JhengHei"/>
        <a:font script="Cher" typeface="Plantagenet Cherokee"/>
        <a:font script="Deva" typeface="Mangal"/>
        <a:font script="Ethi" typeface="Nyala"/>
        <a:font script="Geor" typeface="Sylfaen"/>
        <a:font script="Gujr" typeface="Shruti"/>
        <a:font script="Guru" typeface="Raavi"/>
        <a:font script="Hang" typeface="맑은 고딕"/>
        <a:font script="Hebr" typeface="Times New Roman"/>
        <a:font script="Knda" typeface="Tunga"/>
        <a:font script="Khmr" typeface="MoolBoran"/>
        <a:font script="Laoo" typeface="DokChampa"/>
        <a:font script="Mlym" typeface="Kartika"/>
        <a:font script="Mong" typeface="Mongolian Baiti"/>
        <a:font script="Mymr" typeface="Myanmar Text"/>
        <a:font script="Orya" typeface="Kalinga"/>
        <a:font script="Sinh" typeface="Iskoola Pota"/>
        <a:font script="Syrc" typeface="Estrangelo Edessa"/>
        <a:font script="Taml" typeface="Latha"/>
        <a:font script="Telu" typeface="Gautami"/>
        <a:font script="Thaa" typeface="MV Boli"/>
        <a:font script="Thai" typeface="Angsana New"/>
        <a:font script="Tibt" typeface="Microsoft Himalaya"/>
        <a:font script="Cans" typeface="Euphemia"/>
        <a:font script="Yiii" typeface="Microsoft Yi Baiti"/>
        <a:font script="Osma" typeface="Ebrima"/>
        <a:font script="Tale" typeface="Microsoft Tai Le"/>
        <a:font script="Bugi" typeface="Leelawadee UI"/>
        <a:font script="Talu" typeface="Microsoft New Tai Lue"/>
        <a:font script="Tfng" typeface="Ebrima"/>
        <a:font script="Hans" typeface="等线 Light"/>
        <a:font script="Hant" typeface="新細明體"/>
        <a:font script="Java" typeface="Javanese Text"/>
        <a:font script="Nkoo" typeface="Ebrima"/>
        <a:font script="Phag" typeface="Phagspa"/>
        <a:font script="Syre" typeface="Estrangelo Edessa"/>
        <a:font script="Syrj" typeface="Estrangelo Edessa"/>
        <a:font script="Syrn" typeface="Estrangelo Edessa"/>
        <a:font script="Jpan" typeface="游ゴシック Light"/>
        <a:font script="Olck" typeface="Nirmala UI"/>
        <a:font script="Lisu" typeface="Segoe UI"/>
        <a:font script="Sora" typeface="Nirmala UI"/>
      </a:majorFont>
      <a:minorFont>
        <a:latin typeface="Calibri"/>
        <a:ea typeface=""/>
        <a:cs typeface=""/>
        <a:font script="Arab" typeface="Arial"/>
        <a:font script="Armn" typeface="Arial"/>
        <a:font script="Beng" typeface="Vrinda"/>
        <a:font script="Bopo" typeface="Microsoft JhengHei"/>
        <a:font script="Cher" typeface="Plantagenet Cherokee"/>
        <a:font script="Deva" typeface="Mangal"/>
        <a:font script="Ethi" typeface="Nyala"/>
        <a:font script="Geor" typeface="Sylfaen"/>
        <a:font script="Gujr" typeface="Shruti"/>
        <a:font script="Guru" typeface="Raavi"/>
        <a:font script="Hang" typeface="맑은 고딕"/>
        <a:font script="Hebr" typeface="Arial"/>
        <a:font script="Knda" typeface="Tunga"/>
        <a:font script="Khmr" typeface="DaunPenh"/>
        <a:font script="Laoo" typeface="DokChampa"/>
        <a:font script="Mlym" typeface="Kartika"/>
        <a:font script="Mong" typeface="Mongolian Baiti"/>
        <a:font script="Mymr" typeface="Myanmar Text"/>
        <a:font script="Orya" typeface="Kalinga"/>
        <a:font script="Sinh" typeface="Iskoola Pota"/>
        <a:font script="Syrc" typeface="Estrangelo Edessa"/>
        <a:font script="Taml" typeface="Latha"/>
        <a:font script="Telu" typeface="Gautami"/>
        <a:font script="Thaa" typeface="MV Boli"/>
        <a:font script="Thai" typeface="Cordia New"/>
        <a:font script="Tibt" typeface="Microsoft Himalaya"/>
        <a:font script="Cans" typeface="Euphemia"/>
        <a:font script="Yiii" typeface="Microsoft Yi Baiti"/>
        <a:font script="Osma" typeface="Ebrima"/>
        <a:font script="Tale" typeface="Microsoft Tai Le"/>
        <a:font script="Bugi" typeface="Leelawadee UI"/>
        <a:font script="Talu" typeface="Microsoft New Tai Lue"/>
        <a:font script="Tfng" typeface="Ebrima"/>
        <a:font script="Hans" typeface="等线"/>
        <a:font script="Hant" typeface="新細明體"/>
        <a:font script="Java" typeface="Javanese Text"/>
        <a:font script="Nkoo" typeface="Ebrima"/>
        <a:font script="Phag" typeface="Phagspa"/>
        <a:font script="Syre" typeface="Estrangelo Edessa"/>
        <a:font script="Syrj" typeface="Estrangelo Edessa"/>
        <a:font script="Syrn" typeface="Estrangelo Edessa"/>
        <a:font script="Jpan" typeface="游ゴシック"/>
        <a:font script="Olck" typeface="Nirmala UI"/>
        <a:font script="Lisu" typeface="Segoe UI"/>
        <a:font script="Sora" typeface="Nirmala UI"/>
      </a:minorFont>
    </a:fontScheme>
    <a:fmtScheme name="Офис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Notes Theme">
  <a:themeElements>
    <a:clrScheme name="Office Notes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Notes Theme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 Notes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1"/>
        </a:gradFill>
      </a:fillStyleLst>
      <a:lnStyleLst>
        <a:ln w="9525" cap="flat" cmpd="sng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>
          <a:solidFill>
            <a:schemeClr val="phClr"/>
          </a:solidFill>
          <a:prstDash val="solid"/>
        </a:ln>
        <a:ln w="38100" cap="flat" cmpd="sng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851</TotalTime>
  <Words>593</Words>
  <Application>Microsoft Office PowerPoint</Application>
  <PresentationFormat>Произвольный</PresentationFormat>
  <Paragraphs>78</Paragraphs>
  <Slides>14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Офисная тема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Цікаво!</vt:lpstr>
      <vt:lpstr>Презентация PowerPoint</vt:lpstr>
      <vt:lpstr>Слава Військово-Морським Силам України!</vt:lpstr>
    </vt:vector>
  </TitlesOfParts>
  <Company>Mobile Systems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User</cp:lastModifiedBy>
  <cp:revision>91</cp:revision>
  <dcterms:created xsi:type="dcterms:W3CDTF">2020-05-07T09:46:48Z</dcterms:created>
  <dcterms:modified xsi:type="dcterms:W3CDTF">2022-04-23T11:09:45Z</dcterms:modified>
</cp:coreProperties>
</file>