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80" r:id="rId4"/>
    <p:sldId id="281" r:id="rId5"/>
    <p:sldId id="282" r:id="rId6"/>
    <p:sldId id="283" r:id="rId7"/>
    <p:sldId id="285" r:id="rId8"/>
    <p:sldId id="284" r:id="rId9"/>
    <p:sldId id="27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ydro.gov.ua/dl%20/vdgg/vd033.00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950259" y="2019423"/>
            <a:ext cx="10416988" cy="4375882"/>
          </a:xfrm>
        </p:spPr>
        <p:txBody>
          <a:bodyPr>
            <a:normAutofit/>
          </a:bodyPr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Частина 2 </a:t>
            </a:r>
            <a:endParaRPr lang="ru-RU" alt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>
                <a:solidFill>
                  <a:srgbClr val="FF0000"/>
                </a:solidFill>
              </a:rPr>
              <a:t>Дякую за увагу!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81" y="1168818"/>
            <a:ext cx="6613465" cy="50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36494"/>
            <a:ext cx="10515600" cy="55404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вантажопіднімальних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пристроїв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гідрографічних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суднах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>
                <a:solidFill>
                  <a:srgbClr val="FF0000"/>
                </a:solidFill>
              </a:rPr>
              <a:t>Вантажний</a:t>
            </a:r>
            <a:r>
              <a:rPr lang="ru-RU" b="1" dirty="0">
                <a:solidFill>
                  <a:srgbClr val="FF0000"/>
                </a:solidFill>
              </a:rPr>
              <a:t> кран, </a:t>
            </a:r>
            <a:r>
              <a:rPr lang="ru-RU" b="1" dirty="0" err="1">
                <a:solidFill>
                  <a:srgbClr val="FF0000"/>
                </a:solidFill>
              </a:rPr>
              <a:t>встановлений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барбеті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Однак</a:t>
            </a:r>
            <a:r>
              <a:rPr lang="ru-RU" dirty="0"/>
              <a:t>, за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вантажний</a:t>
            </a:r>
            <a:r>
              <a:rPr lang="ru-RU" dirty="0"/>
              <a:t> кран на </a:t>
            </a:r>
            <a:r>
              <a:rPr lang="ru-RU" dirty="0" err="1" smtClean="0"/>
              <a:t>судні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розташовуватися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 smtClean="0"/>
              <a:t>виключалася</a:t>
            </a:r>
            <a:r>
              <a:rPr lang="ru-RU" dirty="0" smtClean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небезпечного</a:t>
            </a:r>
            <a:r>
              <a:rPr lang="ru-RU" dirty="0"/>
              <a:t> </a:t>
            </a:r>
            <a:r>
              <a:rPr lang="ru-RU" dirty="0" err="1"/>
              <a:t>наближення</a:t>
            </a:r>
            <a:r>
              <a:rPr lang="ru-RU" dirty="0"/>
              <a:t> самого крана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елементів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судна</a:t>
            </a:r>
            <a:r>
              <a:rPr lang="ru-RU" dirty="0" smtClean="0"/>
              <a:t>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судна </a:t>
            </a:r>
            <a:r>
              <a:rPr lang="ru-RU" dirty="0" err="1"/>
              <a:t>робоча</a:t>
            </a:r>
            <a:r>
              <a:rPr lang="ru-RU" dirty="0"/>
              <a:t> палуба з </a:t>
            </a:r>
            <a:r>
              <a:rPr lang="ru-RU" dirty="0" smtClean="0"/>
              <a:t>краном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розташовуватися</a:t>
            </a:r>
            <a:r>
              <a:rPr lang="ru-RU" dirty="0"/>
              <a:t> у </a:t>
            </a:r>
            <a:r>
              <a:rPr lang="ru-RU" dirty="0" err="1"/>
              <a:t>кормі</a:t>
            </a:r>
            <a:r>
              <a:rPr lang="ru-RU" dirty="0"/>
              <a:t> (</a:t>
            </a:r>
            <a:r>
              <a:rPr lang="ru-RU" dirty="0" err="1"/>
              <a:t>бакове</a:t>
            </a:r>
            <a:r>
              <a:rPr lang="ru-RU" dirty="0"/>
              <a:t> судно) </a:t>
            </a:r>
            <a:r>
              <a:rPr lang="ru-RU" dirty="0" err="1"/>
              <a:t>чи</a:t>
            </a:r>
            <a:r>
              <a:rPr lang="ru-RU" dirty="0"/>
              <a:t> у </a:t>
            </a:r>
            <a:r>
              <a:rPr lang="ru-RU" dirty="0" err="1"/>
              <a:t>носовій</a:t>
            </a:r>
            <a:r>
              <a:rPr lang="ru-RU" dirty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/>
              <a:t>(судно з </a:t>
            </a:r>
            <a:r>
              <a:rPr lang="ru-RU" dirty="0" err="1"/>
              <a:t>надбудовою</a:t>
            </a:r>
            <a:r>
              <a:rPr lang="ru-RU" dirty="0"/>
              <a:t> у </a:t>
            </a:r>
            <a:r>
              <a:rPr lang="ru-RU" dirty="0" err="1"/>
              <a:t>кормі</a:t>
            </a:r>
            <a:r>
              <a:rPr lang="ru-RU" dirty="0"/>
              <a:t>).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крани</a:t>
            </a:r>
            <a:r>
              <a:rPr lang="ru-RU" dirty="0"/>
              <a:t> на них</a:t>
            </a:r>
            <a:br>
              <a:rPr lang="ru-RU" dirty="0"/>
            </a:b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розвернуті</a:t>
            </a:r>
            <a:r>
              <a:rPr lang="ru-RU" dirty="0"/>
              <a:t> </a:t>
            </a:r>
            <a:r>
              <a:rPr lang="ru-RU" dirty="0" err="1"/>
              <a:t>по-похідному</a:t>
            </a:r>
            <a:r>
              <a:rPr lang="ru-RU" dirty="0"/>
              <a:t> – як у </a:t>
            </a:r>
            <a:r>
              <a:rPr lang="ru-RU" dirty="0" err="1"/>
              <a:t>ніс</a:t>
            </a:r>
            <a:r>
              <a:rPr lang="ru-RU" dirty="0"/>
              <a:t>, так і у корму</a:t>
            </a:r>
            <a:r>
              <a:rPr lang="ru-RU" dirty="0" smtClean="0"/>
              <a:t>. На </a:t>
            </a:r>
            <a:r>
              <a:rPr lang="ru-RU" dirty="0" err="1"/>
              <a:t>лоцмейстерсько-гідрографічних</a:t>
            </a:r>
            <a:r>
              <a:rPr lang="ru-RU" dirty="0"/>
              <a:t> суднах і на </a:t>
            </a:r>
            <a:r>
              <a:rPr lang="ru-RU" dirty="0" smtClean="0"/>
              <a:t>невеликих </a:t>
            </a:r>
            <a:r>
              <a:rPr lang="ru-RU" dirty="0" err="1"/>
              <a:t>допоміжних</a:t>
            </a:r>
            <a:r>
              <a:rPr lang="ru-RU" dirty="0"/>
              <a:t> суднах </a:t>
            </a:r>
            <a:r>
              <a:rPr lang="ru-RU" dirty="0" err="1"/>
              <a:t>вантаж</a:t>
            </a:r>
            <a:r>
              <a:rPr lang="ru-RU" dirty="0"/>
              <a:t> (</a:t>
            </a:r>
            <a:r>
              <a:rPr lang="ru-RU" dirty="0" err="1"/>
              <a:t>буї</a:t>
            </a:r>
            <a:r>
              <a:rPr lang="ru-RU" dirty="0"/>
              <a:t>, </a:t>
            </a:r>
            <a:r>
              <a:rPr lang="ru-RU" dirty="0" err="1"/>
              <a:t>якорі</a:t>
            </a:r>
            <a:r>
              <a:rPr lang="ru-RU" dirty="0"/>
              <a:t>, </a:t>
            </a:r>
            <a:r>
              <a:rPr lang="ru-RU" dirty="0" err="1"/>
              <a:t>ланцюги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/>
              <a:t>розміщують</a:t>
            </a:r>
            <a:r>
              <a:rPr lang="ru-RU" dirty="0"/>
              <a:t> на </a:t>
            </a:r>
            <a:r>
              <a:rPr lang="ru-RU" dirty="0" err="1"/>
              <a:t>палубі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крана,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/>
              <a:t>слідкувати</a:t>
            </a:r>
            <a:r>
              <a:rPr lang="ru-RU" dirty="0"/>
              <a:t> за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перекривався</a:t>
            </a:r>
            <a:r>
              <a:rPr lang="ru-RU" dirty="0"/>
              <a:t> </a:t>
            </a:r>
            <a:r>
              <a:rPr lang="ru-RU" dirty="0" err="1" smtClean="0"/>
              <a:t>вільний</a:t>
            </a:r>
            <a:r>
              <a:rPr lang="ru-RU" dirty="0" smtClean="0"/>
              <a:t> доступ </a:t>
            </a:r>
            <a:r>
              <a:rPr lang="ru-RU" dirty="0"/>
              <a:t>до крана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20632"/>
            <a:ext cx="10515600" cy="26801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Вантажний</a:t>
            </a:r>
            <a:r>
              <a:rPr lang="ru-RU" dirty="0" smtClean="0"/>
              <a:t> </a:t>
            </a:r>
            <a:r>
              <a:rPr lang="ru-RU" dirty="0"/>
              <a:t>кран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встановлюватися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фундаменті</a:t>
            </a:r>
            <a:r>
              <a:rPr lang="ru-RU" dirty="0" smtClean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палубі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барбеті</a:t>
            </a:r>
            <a:r>
              <a:rPr lang="ru-RU" dirty="0"/>
              <a:t>. Барбет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виступ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площадкою</a:t>
            </a:r>
            <a:r>
              <a:rPr lang="ru-RU" dirty="0"/>
              <a:t> на </a:t>
            </a:r>
            <a:r>
              <a:rPr lang="ru-RU" dirty="0" err="1"/>
              <a:t>палубі</a:t>
            </a:r>
            <a:r>
              <a:rPr lang="ru-RU" dirty="0"/>
              <a:t> судна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крана </a:t>
            </a:r>
            <a:r>
              <a:rPr lang="ru-RU" dirty="0"/>
              <a:t>і </a:t>
            </a:r>
            <a:r>
              <a:rPr lang="ru-RU" dirty="0" err="1"/>
              <a:t>зручності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кран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палубу, то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захищений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можливого</a:t>
            </a:r>
            <a:r>
              <a:rPr lang="ru-RU" dirty="0" smtClean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 smtClean="0"/>
              <a:t>зміщення</a:t>
            </a:r>
            <a:r>
              <a:rPr lang="ru-RU" dirty="0" smtClean="0"/>
              <a:t> </a:t>
            </a:r>
            <a:r>
              <a:rPr lang="ru-RU" dirty="0" err="1"/>
              <a:t>вантажу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94" y="277625"/>
            <a:ext cx="48768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49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3388"/>
            <a:ext cx="10515600" cy="5513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остійність</a:t>
            </a:r>
            <a:r>
              <a:rPr lang="ru-RU" dirty="0"/>
              <a:t> судна і </a:t>
            </a:r>
            <a:r>
              <a:rPr lang="ru-RU" dirty="0" err="1"/>
              <a:t>габарити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smtClean="0"/>
              <a:t>палуби </a:t>
            </a:r>
            <a:r>
              <a:rPr lang="ru-RU" dirty="0" err="1" smtClean="0"/>
              <a:t>дозволяють</a:t>
            </a:r>
            <a:r>
              <a:rPr lang="ru-RU" dirty="0"/>
              <a:t>, то кран </a:t>
            </a:r>
            <a:r>
              <a:rPr lang="ru-RU" dirty="0" err="1"/>
              <a:t>встановлюється</a:t>
            </a:r>
            <a:r>
              <a:rPr lang="ru-RU" dirty="0"/>
              <a:t> на </a:t>
            </a:r>
            <a:r>
              <a:rPr lang="ru-RU" dirty="0" err="1"/>
              <a:t>барбеті</a:t>
            </a:r>
            <a:r>
              <a:rPr lang="ru-RU" dirty="0"/>
              <a:t>. </a:t>
            </a:r>
            <a:r>
              <a:rPr lang="ru-RU" dirty="0" err="1" smtClean="0"/>
              <a:t>Всередині</a:t>
            </a:r>
            <a:r>
              <a:rPr lang="ru-RU" dirty="0" smtClean="0"/>
              <a:t> барбета </a:t>
            </a:r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кранові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і </a:t>
            </a:r>
            <a:r>
              <a:rPr lang="ru-RU" dirty="0" err="1"/>
              <a:t>обладнання</a:t>
            </a:r>
            <a:r>
              <a:rPr lang="ru-RU" dirty="0"/>
              <a:t>. </a:t>
            </a:r>
            <a:r>
              <a:rPr lang="ru-RU" dirty="0" smtClean="0"/>
              <a:t>Барбет </a:t>
            </a:r>
            <a:r>
              <a:rPr lang="ru-RU" dirty="0" err="1" smtClean="0"/>
              <a:t>захищає</a:t>
            </a:r>
            <a:r>
              <a:rPr lang="ru-RU" dirty="0" smtClean="0"/>
              <a:t> </a:t>
            </a:r>
            <a:r>
              <a:rPr lang="ru-RU" dirty="0"/>
              <a:t>кран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пошкоджень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 smtClean="0"/>
              <a:t>вантажем</a:t>
            </a:r>
            <a:r>
              <a:rPr lang="ru-RU" dirty="0"/>
              <a:t>. При </a:t>
            </a:r>
            <a:r>
              <a:rPr lang="ru-RU" dirty="0" err="1"/>
              <a:t>встановленні</a:t>
            </a:r>
            <a:r>
              <a:rPr lang="ru-RU" dirty="0"/>
              <a:t> крана на барбет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піднімання</a:t>
            </a:r>
            <a:r>
              <a:rPr lang="ru-RU" dirty="0" smtClean="0"/>
              <a:t> </a:t>
            </a:r>
            <a:r>
              <a:rPr lang="ru-RU" dirty="0" err="1"/>
              <a:t>вантажу</a:t>
            </a:r>
            <a:r>
              <a:rPr lang="ru-RU" dirty="0"/>
              <a:t> над палубою, </a:t>
            </a:r>
            <a:r>
              <a:rPr lang="ru-RU" dirty="0" err="1"/>
              <a:t>що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задіяти</a:t>
            </a:r>
            <a:r>
              <a:rPr lang="ru-RU" dirty="0" smtClean="0"/>
              <a:t> </a:t>
            </a:r>
            <a:r>
              <a:rPr lang="ru-RU" dirty="0"/>
              <a:t>кран з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стріли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Але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власна</a:t>
            </a:r>
            <a:r>
              <a:rPr lang="ru-RU" dirty="0"/>
              <a:t> вага крана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smtClean="0"/>
              <a:t>таки </a:t>
            </a:r>
            <a:r>
              <a:rPr lang="ru-RU" dirty="0" err="1" smtClean="0"/>
              <a:t>значна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гідравлічних</a:t>
            </a:r>
            <a:r>
              <a:rPr lang="ru-RU" dirty="0"/>
              <a:t>.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фірми-виробника</a:t>
            </a:r>
            <a:r>
              <a:rPr lang="ru-RU" dirty="0"/>
              <a:t>, </a:t>
            </a:r>
            <a:r>
              <a:rPr lang="ru-RU" dirty="0" err="1"/>
              <a:t>вантажопідйомності</a:t>
            </a:r>
            <a:r>
              <a:rPr lang="ru-RU" dirty="0"/>
              <a:t> і </a:t>
            </a:r>
            <a:r>
              <a:rPr lang="ru-RU" dirty="0" err="1"/>
              <a:t>конструкції</a:t>
            </a:r>
            <a:r>
              <a:rPr lang="ru-RU" dirty="0"/>
              <a:t> крана. Тому на</a:t>
            </a:r>
            <a:br>
              <a:rPr lang="ru-RU" dirty="0"/>
            </a:br>
            <a:r>
              <a:rPr lang="ru-RU" dirty="0" err="1"/>
              <a:t>малих</a:t>
            </a:r>
            <a:r>
              <a:rPr lang="ru-RU" dirty="0"/>
              <a:t> суднах </a:t>
            </a:r>
            <a:r>
              <a:rPr lang="ru-RU" dirty="0" err="1"/>
              <a:t>встановлення</a:t>
            </a:r>
            <a:r>
              <a:rPr lang="ru-RU" dirty="0"/>
              <a:t> крана на </a:t>
            </a:r>
            <a:r>
              <a:rPr lang="ru-RU" dirty="0" err="1"/>
              <a:t>барбеті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є </a:t>
            </a:r>
            <a:r>
              <a:rPr lang="ru-RU" dirty="0" err="1" smtClean="0"/>
              <a:t>можливим</a:t>
            </a:r>
            <a:r>
              <a:rPr lang="ru-RU" dirty="0"/>
              <a:t>. При </a:t>
            </a:r>
            <a:r>
              <a:rPr lang="ru-RU" dirty="0" err="1"/>
              <a:t>встановленні</a:t>
            </a:r>
            <a:r>
              <a:rPr lang="ru-RU" dirty="0"/>
              <a:t> крана на </a:t>
            </a:r>
            <a:r>
              <a:rPr lang="ru-RU" dirty="0" err="1"/>
              <a:t>палубі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/>
              <a:t>безпечний</a:t>
            </a:r>
            <a:r>
              <a:rPr lang="ru-RU" dirty="0"/>
              <a:t> доступ (для ремонту і </a:t>
            </a:r>
            <a:r>
              <a:rPr lang="ru-RU" dirty="0" err="1"/>
              <a:t>обслуговування</a:t>
            </a:r>
            <a:r>
              <a:rPr lang="ru-RU" dirty="0"/>
              <a:t>) до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вузлів</a:t>
            </a:r>
            <a:r>
              <a:rPr lang="ru-RU" dirty="0"/>
              <a:t>, </a:t>
            </a:r>
            <a:r>
              <a:rPr lang="ru-RU" dirty="0" err="1"/>
              <a:t>агрегатів</a:t>
            </a:r>
            <a:r>
              <a:rPr lang="ru-RU" dirty="0"/>
              <a:t> і </a:t>
            </a:r>
            <a:r>
              <a:rPr lang="ru-RU" dirty="0" err="1"/>
              <a:t>з’єднань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вантажем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2155"/>
          <a:stretch/>
        </p:blipFill>
        <p:spPr bwMode="auto">
          <a:xfrm>
            <a:off x="770962" y="708212"/>
            <a:ext cx="10888383" cy="51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8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/>
              <a:t>часу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на </a:t>
            </a:r>
            <a:r>
              <a:rPr lang="ru-RU" dirty="0" smtClean="0"/>
              <a:t>суднах </a:t>
            </a:r>
            <a:r>
              <a:rPr lang="ru-RU" dirty="0" err="1" smtClean="0"/>
              <a:t>електромеханічних</a:t>
            </a:r>
            <a:r>
              <a:rPr lang="ru-RU" dirty="0" smtClean="0"/>
              <a:t> </a:t>
            </a:r>
            <a:r>
              <a:rPr lang="ru-RU" dirty="0" err="1"/>
              <a:t>вантажних</a:t>
            </a:r>
            <a:r>
              <a:rPr lang="ru-RU" dirty="0"/>
              <a:t> </a:t>
            </a:r>
            <a:r>
              <a:rPr lang="ru-RU" dirty="0" err="1"/>
              <a:t>кранів</a:t>
            </a:r>
            <a:r>
              <a:rPr lang="ru-RU" dirty="0"/>
              <a:t>. Але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недоліком</a:t>
            </a:r>
            <a:r>
              <a:rPr lang="ru-RU" dirty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/>
              <a:t>маса</a:t>
            </a:r>
            <a:r>
              <a:rPr lang="ru-RU" dirty="0"/>
              <a:t> і </a:t>
            </a:r>
            <a:r>
              <a:rPr lang="ru-RU" dirty="0" err="1"/>
              <a:t>габарити</a:t>
            </a:r>
            <a:r>
              <a:rPr lang="ru-RU" dirty="0"/>
              <a:t>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і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/>
              <a:t>роботу при </a:t>
            </a:r>
            <a:r>
              <a:rPr lang="ru-RU" dirty="0" err="1"/>
              <a:t>крені</a:t>
            </a:r>
            <a:r>
              <a:rPr lang="ru-RU" dirty="0"/>
              <a:t> судна </a:t>
            </a:r>
            <a:r>
              <a:rPr lang="ru-RU" dirty="0" err="1"/>
              <a:t>більше</a:t>
            </a:r>
            <a:r>
              <a:rPr lang="ru-RU" dirty="0"/>
              <a:t> як 5-8°. Велика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на </a:t>
            </a:r>
            <a:r>
              <a:rPr lang="ru-RU" dirty="0" err="1"/>
              <a:t>малих</a:t>
            </a:r>
            <a:r>
              <a:rPr lang="ru-RU" dirty="0"/>
              <a:t> суднах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гідравлічних</a:t>
            </a:r>
            <a:r>
              <a:rPr lang="ru-RU" dirty="0"/>
              <a:t> </a:t>
            </a:r>
            <a:r>
              <a:rPr lang="ru-RU" dirty="0" err="1"/>
              <a:t>кранів</a:t>
            </a:r>
            <a:r>
              <a:rPr lang="ru-RU" dirty="0"/>
              <a:t> як одного з </a:t>
            </a:r>
            <a:r>
              <a:rPr lang="ru-RU" dirty="0" err="1" smtClean="0"/>
              <a:t>різновидів</a:t>
            </a:r>
            <a:r>
              <a:rPr lang="ru-RU" dirty="0" smtClean="0"/>
              <a:t> </a:t>
            </a:r>
            <a:r>
              <a:rPr lang="ru-RU" dirty="0" err="1"/>
              <a:t>вантажопіднімальних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smtClean="0"/>
              <a:t>40 </a:t>
            </a:r>
            <a:r>
              <a:rPr lang="ru-RU" dirty="0" err="1" smtClean="0"/>
              <a:t>років</a:t>
            </a:r>
            <a:r>
              <a:rPr lang="ru-RU" dirty="0"/>
              <a:t>, а </a:t>
            </a:r>
            <a:r>
              <a:rPr lang="ru-RU" dirty="0" err="1"/>
              <a:t>останні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динамічними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/>
              <a:t>.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змінилися</a:t>
            </a:r>
            <a:r>
              <a:rPr lang="ru-RU" dirty="0"/>
              <a:t> як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конструктивне</a:t>
            </a:r>
            <a:r>
              <a:rPr lang="ru-RU" dirty="0"/>
              <a:t> </a:t>
            </a:r>
            <a:r>
              <a:rPr lang="ru-RU" dirty="0" err="1"/>
              <a:t>вико</a:t>
            </a:r>
            <a:r>
              <a:rPr lang="ru-RU" dirty="0"/>
              <a:t>-</a:t>
            </a:r>
            <a:br>
              <a:rPr lang="ru-RU" dirty="0"/>
            </a:br>
            <a:r>
              <a:rPr lang="ru-RU" dirty="0" err="1"/>
              <a:t>нання</a:t>
            </a:r>
            <a:r>
              <a:rPr lang="ru-RU" dirty="0"/>
              <a:t>, так і </a:t>
            </a:r>
            <a:r>
              <a:rPr lang="ru-RU" dirty="0" err="1"/>
              <a:t>технічні</a:t>
            </a:r>
            <a:r>
              <a:rPr lang="ru-RU" dirty="0"/>
              <a:t> характеристики та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 smtClean="0"/>
              <a:t>. </a:t>
            </a:r>
            <a:r>
              <a:rPr lang="ru-RU" dirty="0" err="1" smtClean="0"/>
              <a:t>Розробники</a:t>
            </a:r>
            <a:r>
              <a:rPr lang="ru-RU" dirty="0" smtClean="0"/>
              <a:t> </a:t>
            </a:r>
            <a:r>
              <a:rPr lang="ru-RU" dirty="0" err="1"/>
              <a:t>намагаються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моделей </a:t>
            </a:r>
            <a:r>
              <a:rPr lang="ru-RU" dirty="0" smtClean="0"/>
              <a:t>максимально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несучу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силового остова, </a:t>
            </a:r>
            <a:r>
              <a:rPr lang="ru-RU" dirty="0" err="1"/>
              <a:t>який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виготовляється</a:t>
            </a:r>
            <a:r>
              <a:rPr lang="ru-RU" dirty="0"/>
              <a:t> з </a:t>
            </a:r>
            <a:r>
              <a:rPr lang="ru-RU" dirty="0" err="1"/>
              <a:t>надміцного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194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69" y="435627"/>
            <a:ext cx="7157996" cy="612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81318"/>
            <a:ext cx="10762129" cy="580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гідравлічних</a:t>
            </a:r>
            <a:r>
              <a:rPr lang="ru-RU" dirty="0"/>
              <a:t> </a:t>
            </a:r>
            <a:r>
              <a:rPr lang="ru-RU" dirty="0" err="1"/>
              <a:t>кранів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систему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/>
              <a:t>керування</a:t>
            </a:r>
            <a:r>
              <a:rPr lang="ru-RU" dirty="0"/>
              <a:t>, яка </a:t>
            </a:r>
            <a:r>
              <a:rPr lang="ru-RU" dirty="0" err="1"/>
              <a:t>забезпечує</a:t>
            </a:r>
            <a:r>
              <a:rPr lang="ru-RU" dirty="0"/>
              <a:t> оператору крана </a:t>
            </a:r>
            <a:r>
              <a:rPr lang="ru-RU" dirty="0" err="1"/>
              <a:t>зручність</a:t>
            </a:r>
            <a:r>
              <a:rPr lang="ru-RU" dirty="0"/>
              <a:t> і </a:t>
            </a:r>
            <a:r>
              <a:rPr lang="ru-RU" dirty="0" err="1"/>
              <a:t>безпечність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керує</a:t>
            </a:r>
            <a:r>
              <a:rPr lang="ru-RU" dirty="0"/>
              <a:t> краном </a:t>
            </a:r>
            <a:r>
              <a:rPr lang="ru-RU" dirty="0" smtClean="0"/>
              <a:t>на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Дистанційне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через к</a:t>
            </a:r>
            <a:r>
              <a:rPr lang="en-US" dirty="0"/>
              <a:t>a</a:t>
            </a:r>
            <a:r>
              <a:rPr lang="ru-RU" dirty="0"/>
              <a:t>б</a:t>
            </a:r>
            <a:r>
              <a:rPr lang="en-US" dirty="0"/>
              <a:t>e</a:t>
            </a:r>
            <a:r>
              <a:rPr lang="ru-RU" dirty="0"/>
              <a:t>ль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en-US" dirty="0"/>
              <a:t>o</a:t>
            </a:r>
            <a:r>
              <a:rPr lang="ru-RU" dirty="0" err="1"/>
              <a:t>зв’язок</a:t>
            </a:r>
            <a:r>
              <a:rPr lang="ru-RU" dirty="0"/>
              <a:t>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комплектації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пульт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монтується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крані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8" y="3316940"/>
            <a:ext cx="5531224" cy="30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8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6494"/>
            <a:ext cx="10515600" cy="554046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інформації: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hydro.gov.ua/dl</a:t>
            </a:r>
            <a:r>
              <a:rPr lang="uk-UA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vdgg</a:t>
            </a:r>
            <a:r>
              <a:rPr lang="en-US" dirty="0" smtClean="0">
                <a:hlinkClick r:id="rId2"/>
              </a:rPr>
              <a:t>/vd033.002.pdf</a:t>
            </a:r>
            <a:r>
              <a:rPr lang="uk-UA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вантажопіднімальних</a:t>
            </a:r>
            <a:r>
              <a:rPr lang="ru-RU" dirty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на </a:t>
            </a:r>
            <a:r>
              <a:rPr lang="ru-RU" dirty="0" err="1"/>
              <a:t>гідрографічних</a:t>
            </a:r>
            <a:r>
              <a:rPr lang="ru-RU" dirty="0"/>
              <a:t> суднах</a:t>
            </a:r>
          </a:p>
        </p:txBody>
      </p:sp>
    </p:spTree>
    <p:extLst>
      <p:ext uri="{BB962C8B-B14F-4D97-AF65-F5344CB8AC3E}">
        <p14:creationId xmlns:p14="http://schemas.microsoft.com/office/powerpoint/2010/main" val="241615145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397</Words>
  <Application>Microsoft Office PowerPoint</Application>
  <PresentationFormat>Произвольный</PresentationFormat>
  <Paragraphs>20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2020-05-07T09:46:48Z</dcterms:created>
  <dcterms:modified xsi:type="dcterms:W3CDTF">2023-02-13T12:09:37Z</dcterms:modified>
</cp:coreProperties>
</file>