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ydro.gov.ua/dl%20/vdgg/vd033.002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>
            <a:normAutofit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Частина 1 </a:t>
            </a:r>
            <a:endParaRPr lang="ru-RU" alt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6494"/>
            <a:ext cx="10515600" cy="554046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hydro.gov.ua/dl</a:t>
            </a:r>
            <a:r>
              <a:rPr lang="uk-UA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vdgg</a:t>
            </a:r>
            <a:r>
              <a:rPr lang="en-US" dirty="0" smtClean="0">
                <a:hlinkClick r:id="rId2"/>
              </a:rPr>
              <a:t>/vd033.002.pdf</a:t>
            </a:r>
            <a:r>
              <a:rPr lang="uk-UA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вантажопіднімальних</a:t>
            </a:r>
            <a:r>
              <a:rPr lang="ru-RU" dirty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на </a:t>
            </a:r>
            <a:r>
              <a:rPr lang="ru-RU" dirty="0" err="1"/>
              <a:t>гідрографічних</a:t>
            </a:r>
            <a:r>
              <a:rPr lang="ru-RU" dirty="0"/>
              <a:t> суднах</a:t>
            </a:r>
          </a:p>
        </p:txBody>
      </p:sp>
    </p:spTree>
    <p:extLst>
      <p:ext uri="{BB962C8B-B14F-4D97-AF65-F5344CB8AC3E}">
        <p14:creationId xmlns:p14="http://schemas.microsoft.com/office/powerpoint/2010/main" val="241615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>
                <a:solidFill>
                  <a:srgbClr val="FF0000"/>
                </a:solidFill>
              </a:rPr>
              <a:t>Дякую за увагу!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Почаїв+Риф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67" y="1398495"/>
            <a:ext cx="8286704" cy="47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36494"/>
            <a:ext cx="10515600" cy="5540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вантажопіднімальних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пристроїв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гідрографічних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суднах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гідрографічних</a:t>
            </a:r>
            <a:r>
              <a:rPr lang="ru-RU" dirty="0"/>
              <a:t> суден </a:t>
            </a:r>
            <a:r>
              <a:rPr lang="ru-RU" dirty="0" err="1"/>
              <a:t>оснащуються</a:t>
            </a:r>
            <a:r>
              <a:rPr lang="ru-RU" dirty="0"/>
              <a:t> </a:t>
            </a:r>
            <a:r>
              <a:rPr lang="ru-RU" dirty="0" err="1" smtClean="0"/>
              <a:t>вантажопіднімальними</a:t>
            </a:r>
            <a:r>
              <a:rPr lang="ru-RU" dirty="0" smtClean="0"/>
              <a:t> </a:t>
            </a:r>
            <a:r>
              <a:rPr lang="ru-RU" dirty="0" err="1" smtClean="0"/>
              <a:t>пристроями</a:t>
            </a:r>
            <a:r>
              <a:rPr lang="ru-RU" dirty="0" smtClean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/>
              <a:t>плавучих ЗНО. Широкого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/>
              <a:t> і</a:t>
            </a:r>
            <a:br>
              <a:rPr lang="ru-RU" dirty="0"/>
            </a:br>
            <a:r>
              <a:rPr lang="ru-RU" dirty="0" err="1"/>
              <a:t>крани</a:t>
            </a:r>
            <a:r>
              <a:rPr lang="ru-RU" dirty="0"/>
              <a:t>,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– </a:t>
            </a:r>
            <a:r>
              <a:rPr lang="ru-RU" dirty="0" err="1"/>
              <a:t>крамболи</a:t>
            </a:r>
            <a:r>
              <a:rPr lang="ru-RU" dirty="0"/>
              <a:t> і </a:t>
            </a:r>
            <a:r>
              <a:rPr lang="ru-RU" dirty="0" err="1"/>
              <a:t>хитні</a:t>
            </a:r>
            <a:r>
              <a:rPr lang="ru-RU" dirty="0"/>
              <a:t> </a:t>
            </a:r>
            <a:r>
              <a:rPr lang="ru-RU" dirty="0" err="1"/>
              <a:t>портали</a:t>
            </a:r>
            <a:r>
              <a:rPr lang="ru-RU" dirty="0"/>
              <a:t>.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</a:t>
            </a:r>
            <a:r>
              <a:rPr lang="ru-RU" dirty="0" err="1" smtClean="0"/>
              <a:t>найрізноманітніша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робіт</a:t>
            </a:r>
            <a:r>
              <a:rPr lang="ru-RU" dirty="0"/>
              <a:t>, для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призначаються</a:t>
            </a:r>
            <a:r>
              <a:rPr lang="ru-RU" dirty="0"/>
              <a:t>.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smtClean="0"/>
              <a:t>детального </a:t>
            </a:r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/>
              <a:t>з такими </a:t>
            </a:r>
            <a:r>
              <a:rPr lang="ru-RU" dirty="0" err="1"/>
              <a:t>пристроями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наводимо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характеристики.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5" y="672353"/>
            <a:ext cx="10990729" cy="5504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Вантажні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стріли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Одним </a:t>
            </a:r>
            <a:r>
              <a:rPr lang="ru-RU" dirty="0"/>
              <a:t>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і </a:t>
            </a:r>
            <a:r>
              <a:rPr lang="ru-RU" dirty="0" err="1"/>
              <a:t>найпростіших</a:t>
            </a:r>
            <a:r>
              <a:rPr lang="ru-RU" dirty="0"/>
              <a:t> </a:t>
            </a:r>
            <a:r>
              <a:rPr lang="ru-RU" dirty="0" err="1" smtClean="0"/>
              <a:t>вантажо-піднімальних</a:t>
            </a:r>
            <a:r>
              <a:rPr lang="ru-RU" dirty="0" smtClean="0"/>
              <a:t> </a:t>
            </a:r>
            <a:r>
              <a:rPr lang="ru-RU" dirty="0" err="1"/>
              <a:t>пристроїв</a:t>
            </a:r>
            <a:r>
              <a:rPr lang="ru-RU" dirty="0"/>
              <a:t> на суднах є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/>
              <a:t>. У </a:t>
            </a:r>
            <a:r>
              <a:rPr lang="ru-RU" dirty="0" err="1" smtClean="0"/>
              <a:t>вітчизняному</a:t>
            </a:r>
            <a:r>
              <a:rPr lang="ru-RU" dirty="0" smtClean="0"/>
              <a:t> </a:t>
            </a:r>
            <a:r>
              <a:rPr lang="ru-RU" dirty="0" err="1" smtClean="0"/>
              <a:t>суднобудуванні</a:t>
            </a:r>
            <a:r>
              <a:rPr lang="ru-RU" dirty="0" smtClean="0"/>
              <a:t> </a:t>
            </a:r>
            <a:r>
              <a:rPr lang="ru-RU" dirty="0" err="1"/>
              <a:t>стріли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легкі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великовагові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Легкі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/>
              <a:t> </a:t>
            </a:r>
            <a:r>
              <a:rPr lang="ru-RU" dirty="0" err="1"/>
              <a:t>вантажопідйомністю</a:t>
            </a:r>
            <a:r>
              <a:rPr lang="ru-RU" dirty="0"/>
              <a:t> до 10 т, </a:t>
            </a:r>
            <a:r>
              <a:rPr lang="ru-RU" dirty="0" err="1" smtClean="0"/>
              <a:t>великовагові</a:t>
            </a:r>
            <a:r>
              <a:rPr lang="ru-RU" dirty="0" smtClean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піднімання</a:t>
            </a:r>
            <a:r>
              <a:rPr lang="ru-RU" dirty="0"/>
              <a:t> </a:t>
            </a:r>
            <a:r>
              <a:rPr lang="ru-RU" dirty="0" err="1"/>
              <a:t>вантажу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 т.</a:t>
            </a:r>
            <a:br>
              <a:rPr lang="ru-RU" dirty="0"/>
            </a:br>
            <a:r>
              <a:rPr lang="ru-RU" dirty="0" err="1"/>
              <a:t>Стріловим</a:t>
            </a:r>
            <a:r>
              <a:rPr lang="ru-RU" dirty="0"/>
              <a:t> </a:t>
            </a:r>
            <a:r>
              <a:rPr lang="ru-RU" dirty="0" err="1"/>
              <a:t>вантажним</a:t>
            </a:r>
            <a:r>
              <a:rPr lang="ru-RU" dirty="0"/>
              <a:t> </a:t>
            </a:r>
            <a:r>
              <a:rPr lang="ru-RU" dirty="0" err="1"/>
              <a:t>оснащенням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/>
              <a:t>, оснастка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щоглою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колоною</a:t>
            </a:r>
            <a:r>
              <a:rPr lang="ru-RU" dirty="0"/>
              <a:t>, </a:t>
            </a:r>
            <a:r>
              <a:rPr lang="ru-RU" dirty="0" err="1"/>
              <a:t>нерухомо</a:t>
            </a:r>
            <a:r>
              <a:rPr lang="ru-RU" dirty="0"/>
              <a:t> </a:t>
            </a:r>
            <a:r>
              <a:rPr lang="ru-RU" dirty="0" err="1"/>
              <a:t>закріпленими</a:t>
            </a:r>
            <a:r>
              <a:rPr lang="ru-RU" dirty="0"/>
              <a:t> у </a:t>
            </a:r>
            <a:r>
              <a:rPr lang="ru-RU" dirty="0" err="1"/>
              <a:t>корпусі</a:t>
            </a:r>
            <a:r>
              <a:rPr lang="ru-RU" dirty="0"/>
              <a:t> судна.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оснащення</a:t>
            </a:r>
            <a:r>
              <a:rPr lang="ru-RU" dirty="0" smtClean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вантажно-розвантажувальних</a:t>
            </a:r>
            <a:r>
              <a:rPr lang="ru-RU" dirty="0" smtClean="0"/>
              <a:t> </a:t>
            </a:r>
            <a:r>
              <a:rPr lang="ru-RU" dirty="0" err="1"/>
              <a:t>робіт</a:t>
            </a:r>
            <a:r>
              <a:rPr lang="ru-RU" dirty="0"/>
              <a:t> у портах і на рейдах.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проста і </a:t>
            </a:r>
            <a:r>
              <a:rPr lang="ru-RU" dirty="0" err="1"/>
              <a:t>керувати</a:t>
            </a:r>
            <a:r>
              <a:rPr lang="ru-RU" dirty="0"/>
              <a:t> ним нескладно. </a:t>
            </a:r>
            <a:r>
              <a:rPr lang="ru-RU" dirty="0" err="1"/>
              <a:t>Недоліком</a:t>
            </a:r>
            <a:r>
              <a:rPr lang="ru-RU" dirty="0"/>
              <a:t> </a:t>
            </a:r>
            <a:r>
              <a:rPr lang="ru-RU" dirty="0" err="1"/>
              <a:t>вантажних</a:t>
            </a:r>
            <a:r>
              <a:rPr lang="ru-RU" dirty="0"/>
              <a:t> </a:t>
            </a:r>
            <a:r>
              <a:rPr lang="ru-RU" dirty="0" err="1"/>
              <a:t>стріл</a:t>
            </a:r>
            <a:r>
              <a:rPr lang="ru-RU" dirty="0"/>
              <a:t> є 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дуже</a:t>
            </a:r>
            <a:r>
              <a:rPr lang="ru-RU" dirty="0"/>
              <a:t> складно </a:t>
            </a:r>
            <a:r>
              <a:rPr lang="ru-RU" dirty="0" err="1"/>
              <a:t>механізувати</a:t>
            </a:r>
            <a:r>
              <a:rPr lang="ru-RU" dirty="0"/>
              <a:t> та </a:t>
            </a:r>
            <a:r>
              <a:rPr lang="ru-RU" dirty="0" err="1"/>
              <a:t>автоматизувати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85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r="7228"/>
          <a:stretch/>
        </p:blipFill>
        <p:spPr bwMode="auto">
          <a:xfrm>
            <a:off x="484093" y="1245899"/>
            <a:ext cx="11214847" cy="423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0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318"/>
            <a:ext cx="10515600" cy="549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Хитний</a:t>
            </a:r>
            <a:r>
              <a:rPr lang="ru-RU" b="1" dirty="0">
                <a:solidFill>
                  <a:srgbClr val="FF0000"/>
                </a:solidFill>
              </a:rPr>
              <a:t> портал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лоцмейстерських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 smtClean="0"/>
              <a:t>гідрографічні</a:t>
            </a:r>
            <a:r>
              <a:rPr lang="ru-RU" dirty="0" smtClean="0"/>
              <a:t> судна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оснащуватися</a:t>
            </a:r>
            <a:r>
              <a:rPr lang="ru-RU" dirty="0"/>
              <a:t> </a:t>
            </a:r>
            <a:r>
              <a:rPr lang="ru-RU" dirty="0" err="1"/>
              <a:t>хитними</a:t>
            </a:r>
            <a:r>
              <a:rPr lang="ru-RU" dirty="0"/>
              <a:t> порталами,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/>
              <a:t>піднімати</a:t>
            </a:r>
            <a:r>
              <a:rPr lang="ru-RU" dirty="0"/>
              <a:t> з води й </a:t>
            </a:r>
            <a:r>
              <a:rPr lang="ru-RU" dirty="0" err="1"/>
              <a:t>опускати</a:t>
            </a:r>
            <a:r>
              <a:rPr lang="ru-RU" dirty="0"/>
              <a:t> у воду </a:t>
            </a:r>
            <a:r>
              <a:rPr lang="ru-RU" dirty="0" err="1"/>
              <a:t>буї</a:t>
            </a:r>
            <a:r>
              <a:rPr lang="ru-RU" dirty="0"/>
              <a:t> через корму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/>
              <a:t>вантажний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піднімати</a:t>
            </a:r>
            <a:r>
              <a:rPr lang="ru-RU" dirty="0"/>
              <a:t> </a:t>
            </a:r>
            <a:r>
              <a:rPr lang="ru-RU" dirty="0" err="1"/>
              <a:t>важчі</a:t>
            </a:r>
            <a:r>
              <a:rPr lang="ru-RU" dirty="0"/>
              <a:t> </a:t>
            </a:r>
            <a:r>
              <a:rPr lang="ru-RU" dirty="0" err="1"/>
              <a:t>вантажі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/>
              <a:t>повздовжня</a:t>
            </a:r>
            <a:r>
              <a:rPr lang="ru-RU" dirty="0"/>
              <a:t> </a:t>
            </a:r>
            <a:r>
              <a:rPr lang="ru-RU" dirty="0" err="1"/>
              <a:t>остійність</a:t>
            </a:r>
            <a:r>
              <a:rPr lang="ru-RU" dirty="0"/>
              <a:t> у судна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за </a:t>
            </a:r>
            <a:r>
              <a:rPr lang="ru-RU" dirty="0" err="1" smtClean="0"/>
              <a:t>поперечну</a:t>
            </a:r>
            <a:r>
              <a:rPr lang="ru-RU" dirty="0"/>
              <a:t>. Але 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буєм</a:t>
            </a:r>
            <a:r>
              <a:rPr lang="ru-RU" dirty="0"/>
              <a:t> з корми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/>
              <a:t>віто-рульового</a:t>
            </a:r>
            <a:r>
              <a:rPr lang="ru-RU" dirty="0"/>
              <a:t> комплексу судна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одним </a:t>
            </a:r>
            <a:r>
              <a:rPr lang="ru-RU" dirty="0" err="1"/>
              <a:t>недоліком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пристрою є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виліт</a:t>
            </a:r>
            <a:r>
              <a:rPr lang="ru-RU" dirty="0"/>
              <a:t> </a:t>
            </a:r>
            <a:r>
              <a:rPr lang="ru-RU" dirty="0" smtClean="0"/>
              <a:t>за борт </a:t>
            </a:r>
            <a:r>
              <a:rPr lang="ru-RU" dirty="0"/>
              <a:t>і мала </a:t>
            </a:r>
            <a:r>
              <a:rPr lang="ru-RU" dirty="0" err="1"/>
              <a:t>площа</a:t>
            </a:r>
            <a:r>
              <a:rPr lang="ru-RU" dirty="0"/>
              <a:t> на </a:t>
            </a:r>
            <a:r>
              <a:rPr lang="ru-RU" dirty="0" err="1"/>
              <a:t>палубі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ним </a:t>
            </a:r>
            <a:r>
              <a:rPr lang="ru-RU" dirty="0" smtClean="0"/>
              <a:t> </a:t>
            </a:r>
            <a:r>
              <a:rPr lang="ru-RU" dirty="0" err="1" smtClean="0"/>
              <a:t>обслуговуватися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/>
              <a:t>такими </a:t>
            </a:r>
            <a:r>
              <a:rPr lang="ru-RU" dirty="0" err="1"/>
              <a:t>пристроями</a:t>
            </a:r>
            <a:r>
              <a:rPr lang="ru-RU" dirty="0"/>
              <a:t> </a:t>
            </a:r>
            <a:r>
              <a:rPr lang="ru-RU" dirty="0" err="1"/>
              <a:t>обладнуються</a:t>
            </a:r>
            <a:r>
              <a:rPr lang="ru-RU" dirty="0"/>
              <a:t> </a:t>
            </a:r>
            <a:r>
              <a:rPr lang="ru-RU" dirty="0" err="1" smtClean="0"/>
              <a:t>кілектори</a:t>
            </a:r>
            <a:r>
              <a:rPr lang="ru-RU" dirty="0"/>
              <a:t>, </a:t>
            </a:r>
            <a:r>
              <a:rPr lang="ru-RU" dirty="0" err="1"/>
              <a:t>допоміжні</a:t>
            </a:r>
            <a:r>
              <a:rPr lang="ru-RU" dirty="0"/>
              <a:t> судна,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потужних</a:t>
            </a:r>
            <a:r>
              <a:rPr lang="ru-RU" dirty="0"/>
              <a:t> </a:t>
            </a:r>
            <a:r>
              <a:rPr lang="ru-RU" dirty="0" err="1" smtClean="0"/>
              <a:t>вантажопідні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мальних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 (в/п до 100 т),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 smtClean="0"/>
              <a:t>піднімання</a:t>
            </a:r>
            <a:r>
              <a:rPr lang="ru-RU" dirty="0" smtClean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з-</a:t>
            </a:r>
            <a:r>
              <a:rPr lang="ru-RU" dirty="0" err="1"/>
              <a:t>під</a:t>
            </a:r>
            <a:r>
              <a:rPr lang="ru-RU" dirty="0"/>
              <a:t> води, </a:t>
            </a:r>
            <a:r>
              <a:rPr lang="ru-RU" dirty="0" err="1"/>
              <a:t>встановлення</a:t>
            </a:r>
            <a:r>
              <a:rPr lang="ru-RU" dirty="0"/>
              <a:t> «</a:t>
            </a:r>
            <a:r>
              <a:rPr lang="ru-RU" dirty="0" err="1"/>
              <a:t>мертвих</a:t>
            </a:r>
            <a:r>
              <a:rPr lang="ru-RU" dirty="0" smtClean="0"/>
              <a:t>» </a:t>
            </a:r>
            <a:r>
              <a:rPr lang="ru-RU" dirty="0" err="1" smtClean="0"/>
              <a:t>якорів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задіяння</a:t>
            </a:r>
            <a:r>
              <a:rPr lang="ru-RU" dirty="0"/>
              <a:t> при роботах з </a:t>
            </a:r>
            <a:r>
              <a:rPr lang="ru-RU" dirty="0" err="1"/>
              <a:t>піднімання</a:t>
            </a:r>
            <a:r>
              <a:rPr lang="ru-RU" dirty="0"/>
              <a:t> суден.</a:t>
            </a:r>
          </a:p>
        </p:txBody>
      </p:sp>
    </p:spTree>
    <p:extLst>
      <p:ext uri="{BB962C8B-B14F-4D97-AF65-F5344CB8AC3E}">
        <p14:creationId xmlns:p14="http://schemas.microsoft.com/office/powerpoint/2010/main" val="13147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Кут </a:t>
            </a:r>
            <a:r>
              <a:rPr lang="ru-RU" dirty="0" err="1"/>
              <a:t>нахилу</a:t>
            </a:r>
            <a:r>
              <a:rPr lang="ru-RU" dirty="0"/>
              <a:t> порталу, як правило, </a:t>
            </a:r>
            <a:r>
              <a:rPr lang="ru-RU" dirty="0" err="1"/>
              <a:t>змінюється</a:t>
            </a:r>
            <a:r>
              <a:rPr lang="ru-RU" dirty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/>
              <a:t>гідроциліндрів</a:t>
            </a:r>
            <a:r>
              <a:rPr lang="ru-RU" dirty="0"/>
              <a:t>.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лебідки</a:t>
            </a:r>
            <a:r>
              <a:rPr lang="ru-RU" dirty="0"/>
              <a:t> </a:t>
            </a:r>
            <a:r>
              <a:rPr lang="ru-RU" dirty="0" err="1"/>
              <a:t>піднімального</a:t>
            </a:r>
            <a:r>
              <a:rPr lang="ru-RU" dirty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/>
              <a:t>монтуються</a:t>
            </a:r>
            <a:r>
              <a:rPr lang="ru-RU" dirty="0"/>
              <a:t> на </a:t>
            </a:r>
            <a:r>
              <a:rPr lang="ru-RU" dirty="0" err="1"/>
              <a:t>палубі</a:t>
            </a:r>
            <a:r>
              <a:rPr lang="ru-RU" dirty="0"/>
              <a:t> судна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порталу.</a:t>
            </a:r>
            <a:br>
              <a:rPr lang="ru-RU" dirty="0"/>
            </a:br>
            <a:r>
              <a:rPr lang="ru-RU" dirty="0" err="1"/>
              <a:t>Лебідка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з </a:t>
            </a:r>
            <a:r>
              <a:rPr lang="ru-RU" dirty="0" err="1"/>
              <a:t>гідравлічним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електричним</a:t>
            </a:r>
            <a:r>
              <a:rPr lang="ru-RU" dirty="0"/>
              <a:t> </a:t>
            </a:r>
            <a:r>
              <a:rPr lang="ru-RU" dirty="0" smtClean="0"/>
              <a:t>приводом.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4" y="2317936"/>
            <a:ext cx="11212414" cy="38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4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7529"/>
            <a:ext cx="10515600" cy="5549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Вантажні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крани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Суднові</a:t>
            </a:r>
            <a:r>
              <a:rPr lang="ru-RU" dirty="0"/>
              <a:t> </a:t>
            </a:r>
            <a:r>
              <a:rPr lang="ru-RU" dirty="0" err="1"/>
              <a:t>крани</a:t>
            </a:r>
            <a:r>
              <a:rPr lang="ru-RU" dirty="0"/>
              <a:t> належать до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і </a:t>
            </a:r>
            <a:r>
              <a:rPr lang="ru-RU" dirty="0" err="1" smtClean="0"/>
              <a:t>дорожчих</a:t>
            </a:r>
            <a:r>
              <a:rPr lang="ru-RU" dirty="0" smtClean="0"/>
              <a:t> </a:t>
            </a:r>
            <a:r>
              <a:rPr lang="ru-RU" dirty="0" err="1" smtClean="0"/>
              <a:t>вантажопіднімальних</a:t>
            </a:r>
            <a:r>
              <a:rPr lang="ru-RU" dirty="0" smtClean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/>
              <a:t>. Вони не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 smtClean="0"/>
              <a:t>надійні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роботі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хвилювання</a:t>
            </a:r>
            <a:r>
              <a:rPr lang="ru-RU" dirty="0"/>
              <a:t> і крену судна,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–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кранів</a:t>
            </a:r>
            <a:r>
              <a:rPr lang="ru-RU" dirty="0" smtClean="0"/>
              <a:t> </a:t>
            </a:r>
            <a:r>
              <a:rPr lang="ru-RU" dirty="0"/>
              <a:t>на 20% </a:t>
            </a:r>
            <a:r>
              <a:rPr lang="ru-RU" dirty="0" err="1"/>
              <a:t>вища</a:t>
            </a:r>
            <a:r>
              <a:rPr lang="ru-RU" dirty="0"/>
              <a:t> за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стріл</a:t>
            </a:r>
            <a:r>
              <a:rPr lang="ru-RU" dirty="0"/>
              <a:t>.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/>
              <a:t>досягається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судновий</a:t>
            </a:r>
            <a:r>
              <a:rPr lang="ru-RU" dirty="0"/>
              <a:t> кран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обертатися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нахилятися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робоча</a:t>
            </a:r>
            <a:r>
              <a:rPr lang="ru-RU" dirty="0"/>
              <a:t> зона </a:t>
            </a:r>
            <a:r>
              <a:rPr lang="ru-RU" dirty="0" smtClean="0"/>
              <a:t>крана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/>
              <a:t>збільшується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вильоту</a:t>
            </a:r>
            <a:r>
              <a:rPr lang="ru-RU" dirty="0"/>
              <a:t> </a:t>
            </a:r>
            <a:r>
              <a:rPr lang="ru-RU" dirty="0" err="1"/>
              <a:t>стріли</a:t>
            </a:r>
            <a:r>
              <a:rPr lang="ru-RU" dirty="0"/>
              <a:t> і </a:t>
            </a:r>
            <a:r>
              <a:rPr lang="ru-RU" dirty="0" smtClean="0"/>
              <a:t>повороту крана </a:t>
            </a:r>
            <a:r>
              <a:rPr lang="ru-RU" dirty="0" err="1"/>
              <a:t>вантажний</a:t>
            </a:r>
            <a:r>
              <a:rPr lang="ru-RU" dirty="0"/>
              <a:t> гак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точно над </a:t>
            </a:r>
            <a:r>
              <a:rPr lang="ru-RU" dirty="0" err="1" smtClean="0"/>
              <a:t>вантажем</a:t>
            </a:r>
            <a:r>
              <a:rPr lang="ru-RU" dirty="0" smtClean="0"/>
              <a:t> </a:t>
            </a:r>
            <a:r>
              <a:rPr lang="ru-RU" dirty="0"/>
              <a:t>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кільцевої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заданої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і </a:t>
            </a:r>
            <a:r>
              <a:rPr lang="ru-RU" dirty="0" err="1"/>
              <a:t>найменшим</a:t>
            </a:r>
            <a:r>
              <a:rPr lang="ru-RU" dirty="0"/>
              <a:t> </a:t>
            </a:r>
            <a:r>
              <a:rPr lang="ru-RU" dirty="0" err="1" smtClean="0"/>
              <a:t>вильотами</a:t>
            </a:r>
            <a:r>
              <a:rPr lang="ru-RU" dirty="0" smtClean="0"/>
              <a:t> </a:t>
            </a:r>
            <a:r>
              <a:rPr lang="ru-RU" dirty="0" err="1" smtClean="0"/>
              <a:t>стріли</a:t>
            </a:r>
            <a:r>
              <a:rPr lang="ru-RU" dirty="0"/>
              <a:t>.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 smtClean="0"/>
              <a:t>вантажних</a:t>
            </a:r>
            <a:r>
              <a:rPr lang="ru-RU" dirty="0" smtClean="0"/>
              <a:t> </a:t>
            </a:r>
            <a:r>
              <a:rPr lang="ru-RU" dirty="0" err="1"/>
              <a:t>стріл</a:t>
            </a:r>
            <a:r>
              <a:rPr lang="ru-RU" dirty="0"/>
              <a:t> і </a:t>
            </a:r>
            <a:r>
              <a:rPr lang="ru-RU" dirty="0" err="1"/>
              <a:t>щогл</a:t>
            </a:r>
            <a:r>
              <a:rPr lang="ru-RU" dirty="0"/>
              <a:t> з </a:t>
            </a:r>
            <a:r>
              <a:rPr lang="ru-RU" dirty="0" smtClean="0"/>
              <a:t>топенантами</a:t>
            </a:r>
            <a:r>
              <a:rPr lang="ru-RU" dirty="0"/>
              <a:t>, </a:t>
            </a:r>
            <a:r>
              <a:rPr lang="ru-RU" dirty="0" err="1"/>
              <a:t>відтяжками</a:t>
            </a:r>
            <a:r>
              <a:rPr lang="ru-RU" dirty="0"/>
              <a:t> і </a:t>
            </a:r>
            <a:r>
              <a:rPr lang="ru-RU" dirty="0" smtClean="0"/>
              <a:t>вантами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/>
              <a:t>оглядовість</a:t>
            </a:r>
            <a:r>
              <a:rPr lang="ru-RU" dirty="0"/>
              <a:t> палуби.</a:t>
            </a:r>
          </a:p>
        </p:txBody>
      </p:sp>
    </p:spTree>
    <p:extLst>
      <p:ext uri="{BB962C8B-B14F-4D97-AF65-F5344CB8AC3E}">
        <p14:creationId xmlns:p14="http://schemas.microsoft.com/office/powerpoint/2010/main" val="88122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4424"/>
            <a:ext cx="10515600" cy="5522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 smtClean="0"/>
              <a:t>вантажних</a:t>
            </a:r>
            <a:r>
              <a:rPr lang="ru-RU" dirty="0" smtClean="0"/>
              <a:t> </a:t>
            </a:r>
            <a:r>
              <a:rPr lang="ru-RU" dirty="0" err="1"/>
              <a:t>кранів</a:t>
            </a:r>
            <a:r>
              <a:rPr lang="ru-RU" dirty="0"/>
              <a:t> на суднах </a:t>
            </a:r>
            <a:r>
              <a:rPr lang="ru-RU" dirty="0" smtClean="0"/>
              <a:t>дозволило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травматизму </a:t>
            </a:r>
            <a:r>
              <a:rPr lang="ru-RU" dirty="0"/>
              <a:t>при </a:t>
            </a:r>
            <a:r>
              <a:rPr lang="ru-RU" dirty="0" err="1" smtClean="0"/>
              <a:t>проведенні</a:t>
            </a:r>
            <a:r>
              <a:rPr lang="ru-RU" dirty="0" smtClean="0"/>
              <a:t> </a:t>
            </a:r>
            <a:r>
              <a:rPr lang="ru-RU" dirty="0" err="1" smtClean="0"/>
              <a:t>вантажних</a:t>
            </a:r>
            <a:r>
              <a:rPr lang="ru-RU" dirty="0" smtClean="0"/>
              <a:t> </a:t>
            </a:r>
            <a:r>
              <a:rPr lang="ru-RU" dirty="0" err="1"/>
              <a:t>операцій</a:t>
            </a:r>
            <a:r>
              <a:rPr lang="ru-RU" dirty="0" smtClean="0"/>
              <a:t>. За </a:t>
            </a:r>
            <a:r>
              <a:rPr lang="ru-RU" dirty="0"/>
              <a:t>типом приводу </a:t>
            </a:r>
            <a:r>
              <a:rPr lang="ru-RU" dirty="0" err="1" smtClean="0"/>
              <a:t>суднові</a:t>
            </a:r>
            <a:r>
              <a:rPr lang="ru-RU" dirty="0" smtClean="0"/>
              <a:t> </a:t>
            </a:r>
            <a:r>
              <a:rPr lang="ru-RU" dirty="0" err="1"/>
              <a:t>крани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електромеханічні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 smtClean="0"/>
              <a:t>електрогідравлічні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сучасних</a:t>
            </a:r>
            <a:r>
              <a:rPr lang="ru-RU" dirty="0"/>
              <a:t> суднах,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лоцмейстерсько-гідрографічних</a:t>
            </a:r>
            <a:r>
              <a:rPr lang="ru-RU" dirty="0" smtClean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 smtClean="0"/>
              <a:t>стаціонарні</a:t>
            </a:r>
            <a:r>
              <a:rPr lang="ru-RU" dirty="0" smtClean="0"/>
              <a:t> </a:t>
            </a:r>
            <a:r>
              <a:rPr lang="ru-RU" dirty="0" err="1" smtClean="0"/>
              <a:t>поворотні</a:t>
            </a:r>
            <a:r>
              <a:rPr lang="ru-RU" dirty="0" smtClean="0"/>
              <a:t> </a:t>
            </a:r>
            <a:r>
              <a:rPr lang="ru-RU" dirty="0" err="1"/>
              <a:t>крани</a:t>
            </a:r>
            <a:r>
              <a:rPr lang="ru-RU" dirty="0"/>
              <a:t>. </a:t>
            </a:r>
            <a:r>
              <a:rPr lang="ru-RU" dirty="0" err="1"/>
              <a:t>Установлюють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 у </a:t>
            </a:r>
            <a:r>
              <a:rPr lang="ru-RU" dirty="0" err="1" smtClean="0"/>
              <a:t>діаметральній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зміщенням</a:t>
            </a:r>
            <a:r>
              <a:rPr lang="ru-RU" dirty="0"/>
              <a:t> до борту. </a:t>
            </a:r>
            <a:r>
              <a:rPr lang="ru-RU" dirty="0" err="1"/>
              <a:t>Встановлення</a:t>
            </a:r>
            <a:r>
              <a:rPr lang="ru-RU" dirty="0"/>
              <a:t> у </a:t>
            </a:r>
            <a:r>
              <a:rPr lang="ru-RU" dirty="0" err="1" smtClean="0"/>
              <a:t>діаметральній</a:t>
            </a:r>
            <a:r>
              <a:rPr lang="ru-RU" dirty="0" smtClean="0"/>
              <a:t> </a:t>
            </a:r>
            <a:r>
              <a:rPr lang="ru-RU" dirty="0" err="1"/>
              <a:t>площині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smtClean="0"/>
              <a:t>суднового кранового </a:t>
            </a:r>
            <a:r>
              <a:rPr lang="ru-RU" dirty="0" err="1"/>
              <a:t>оснащення</a:t>
            </a:r>
            <a:r>
              <a:rPr lang="ru-RU" dirty="0"/>
              <a:t> на невеликих суднах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. </a:t>
            </a:r>
            <a:r>
              <a:rPr lang="ru-RU" dirty="0" err="1" smtClean="0"/>
              <a:t>Монтується</a:t>
            </a:r>
            <a:r>
              <a:rPr lang="ru-RU" dirty="0" smtClean="0"/>
              <a:t> </a:t>
            </a:r>
            <a:r>
              <a:rPr lang="ru-RU" dirty="0"/>
              <a:t>кран, як правило, на </a:t>
            </a:r>
            <a:r>
              <a:rPr lang="ru-RU" dirty="0" err="1"/>
              <a:t>поперечних</a:t>
            </a:r>
            <a:r>
              <a:rPr lang="ru-RU" dirty="0"/>
              <a:t> </a:t>
            </a:r>
            <a:r>
              <a:rPr lang="ru-RU" dirty="0" smtClean="0"/>
              <a:t>перегородках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простішим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закріплювання</a:t>
            </a:r>
            <a:r>
              <a:rPr lang="ru-RU" dirty="0"/>
              <a:t>.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 судна. </a:t>
            </a:r>
            <a:r>
              <a:rPr lang="ru-RU" dirty="0" smtClean="0"/>
              <a:t>При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/>
              <a:t>ширині</a:t>
            </a:r>
            <a:r>
              <a:rPr lang="ru-RU" dirty="0"/>
              <a:t> судна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виліт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27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5812"/>
            <a:ext cx="10515600" cy="562115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 err="1"/>
              <a:t>встановленні</a:t>
            </a:r>
            <a:r>
              <a:rPr lang="ru-RU" dirty="0"/>
              <a:t> крана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зміщенням</a:t>
            </a:r>
            <a:r>
              <a:rPr lang="ru-RU" dirty="0"/>
              <a:t> до борту </a:t>
            </a:r>
            <a:r>
              <a:rPr lang="ru-RU" dirty="0" smtClean="0"/>
              <a:t>борт</a:t>
            </a:r>
            <a:r>
              <a:rPr lang="ru-RU" dirty="0"/>
              <a:t>, </a:t>
            </a:r>
            <a:r>
              <a:rPr lang="ru-RU" dirty="0" err="1" smtClean="0"/>
              <a:t>убік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/>
              <a:t>зміщено</a:t>
            </a:r>
            <a:r>
              <a:rPr lang="ru-RU" dirty="0"/>
              <a:t> кран, є </a:t>
            </a:r>
            <a:r>
              <a:rPr lang="ru-RU" dirty="0" err="1"/>
              <a:t>робочим</a:t>
            </a:r>
            <a:r>
              <a:rPr lang="ru-RU" dirty="0"/>
              <a:t>. </a:t>
            </a:r>
            <a:r>
              <a:rPr lang="ru-RU" dirty="0" err="1"/>
              <a:t>Рідко</a:t>
            </a:r>
            <a:r>
              <a:rPr lang="ru-RU" dirty="0"/>
              <a:t> коли у </a:t>
            </a:r>
            <a:r>
              <a:rPr lang="ru-RU" dirty="0" err="1"/>
              <a:t>кормі</a:t>
            </a:r>
            <a:r>
              <a:rPr lang="ru-RU" dirty="0"/>
              <a:t> </a:t>
            </a:r>
            <a:r>
              <a:rPr lang="ru-RU" dirty="0" smtClean="0"/>
              <a:t>судна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встановлюватися</a:t>
            </a:r>
            <a:r>
              <a:rPr lang="ru-RU" dirty="0"/>
              <a:t> два </a:t>
            </a:r>
            <a:r>
              <a:rPr lang="ru-RU" dirty="0" err="1"/>
              <a:t>крани</a:t>
            </a:r>
            <a:r>
              <a:rPr lang="ru-RU" dirty="0"/>
              <a:t>, </a:t>
            </a:r>
            <a:r>
              <a:rPr lang="ru-RU" dirty="0" err="1"/>
              <a:t>симетрично</a:t>
            </a:r>
            <a:r>
              <a:rPr lang="ru-RU" dirty="0"/>
              <a:t> </a:t>
            </a:r>
            <a:r>
              <a:rPr lang="ru-RU" dirty="0" err="1"/>
              <a:t>зміщені</a:t>
            </a:r>
            <a:r>
              <a:rPr lang="ru-RU" dirty="0"/>
              <a:t>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свій</a:t>
            </a:r>
            <a:r>
              <a:rPr lang="ru-RU" dirty="0"/>
              <a:t> борт. Для </a:t>
            </a:r>
            <a:r>
              <a:rPr lang="ru-RU" dirty="0" err="1"/>
              <a:t>одночасної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– через корму, і </a:t>
            </a:r>
            <a:r>
              <a:rPr lang="ru-RU" dirty="0" err="1" smtClean="0"/>
              <a:t>поокремо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кожен</a:t>
            </a:r>
            <a:r>
              <a:rPr lang="ru-RU" dirty="0"/>
              <a:t> через </a:t>
            </a:r>
            <a:r>
              <a:rPr lang="ru-RU" dirty="0" err="1"/>
              <a:t>свій</a:t>
            </a:r>
            <a:r>
              <a:rPr lang="ru-RU" dirty="0"/>
              <a:t> борт.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1" y="411612"/>
            <a:ext cx="3625057" cy="36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54" y="384540"/>
            <a:ext cx="5234269" cy="366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0467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172</Words>
  <Application>Microsoft Office PowerPoint</Application>
  <PresentationFormat>Произвольный</PresentationFormat>
  <Paragraphs>25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2020-05-07T09:46:48Z</dcterms:created>
  <dcterms:modified xsi:type="dcterms:W3CDTF">2023-02-13T12:09:04Z</dcterms:modified>
</cp:coreProperties>
</file>