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38" r:id="rId3"/>
    <p:sldId id="339" r:id="rId4"/>
    <p:sldId id="340" r:id="rId5"/>
    <p:sldId id="341" r:id="rId6"/>
    <p:sldId id="344" r:id="rId7"/>
    <p:sldId id="345" r:id="rId8"/>
    <p:sldId id="346" r:id="rId9"/>
    <p:sldId id="349" r:id="rId10"/>
    <p:sldId id="337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irdmaritime.com/work-boat-world/maritime-security-world/naval/naval-auxiliary-support-vessels/vt-halter-marine-launches-first-two-apls-67-berthing-barges-for-us-navy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вищого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Джерела інформації:</a:t>
            </a:r>
          </a:p>
          <a:p>
            <a:pPr>
              <a:buNone/>
            </a:pPr>
            <a:r>
              <a:rPr lang="uk-UA" dirty="0" smtClean="0">
                <a:hlinkClick r:id="rId2"/>
              </a:rPr>
              <a:t>-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://www.bairdmaritime.com/work-boat-world/maritime-security-world/naval/naval-auxiliary-support-vessels/vt-halter-marine-launches-first-two-apls-67-berthing-barges-for-us-navy</a:t>
            </a:r>
            <a:r>
              <a:rPr lang="en-US" dirty="0" smtClean="0">
                <a:hlinkClick r:id="rId2"/>
              </a:rPr>
              <a:t>/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- </a:t>
            </a:r>
            <a:r>
              <a:rPr lang="en-US" dirty="0" smtClean="0"/>
              <a:t>https://usm.media/vms-ssha-poluchili-sudno-pohozhee-na-noev-kovcheg/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1103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Людмила\Desktop\200723-1-VT-Halter-Mar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0746" y="1449908"/>
            <a:ext cx="8190350" cy="4689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96834"/>
            <a:ext cx="10515600" cy="5380129"/>
          </a:xfrm>
        </p:spPr>
        <p:txBody>
          <a:bodyPr/>
          <a:lstStyle/>
          <a:p>
            <a:pPr>
              <a:buNone/>
            </a:pPr>
            <a:r>
              <a:rPr lang="uk-UA" dirty="0" err="1" smtClean="0">
                <a:solidFill>
                  <a:srgbClr val="FF0000"/>
                </a:solidFill>
              </a:rPr>
              <a:t>Ноїв</a:t>
            </a:r>
            <a:r>
              <a:rPr lang="uk-UA" dirty="0" smtClean="0">
                <a:solidFill>
                  <a:srgbClr val="FF0000"/>
                </a:solidFill>
              </a:rPr>
              <a:t> ковчег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smtClean="0"/>
              <a:t>США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незвичне</a:t>
            </a:r>
            <a:r>
              <a:rPr lang="ru-RU" dirty="0" smtClean="0"/>
              <a:t> судно, схоже </a:t>
            </a:r>
            <a:r>
              <a:rPr lang="ru-RU" dirty="0" smtClean="0"/>
              <a:t>на</a:t>
            </a:r>
            <a:r>
              <a:rPr lang="en-US" dirty="0" smtClean="0"/>
              <a:t> </a:t>
            </a:r>
            <a:r>
              <a:rPr lang="ru-RU" dirty="0" err="1" smtClean="0"/>
              <a:t>Ноїв</a:t>
            </a:r>
            <a:r>
              <a:rPr lang="ru-RU" dirty="0" smtClean="0"/>
              <a:t> </a:t>
            </a:r>
            <a:r>
              <a:rPr lang="ru-RU" dirty="0" smtClean="0"/>
              <a:t>ковчег</a:t>
            </a:r>
            <a:r>
              <a:rPr lang="ru-RU" dirty="0" smtClean="0"/>
              <a:t>: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Users\Людмила\Desktop\Obrazets-oblozhky12412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1868" y="1825625"/>
            <a:ext cx="8288263" cy="4351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Баржа </a:t>
            </a:r>
            <a:r>
              <a:rPr lang="ru-RU" dirty="0" err="1" smtClean="0"/>
              <a:t>призначена</a:t>
            </a:r>
            <a:r>
              <a:rPr lang="ru-RU" dirty="0" smtClean="0"/>
              <a:t>, </a:t>
            </a:r>
            <a:r>
              <a:rPr lang="ru-RU" dirty="0" err="1" smtClean="0"/>
              <a:t>аби</a:t>
            </a:r>
            <a:r>
              <a:rPr lang="ru-RU" dirty="0" smtClean="0"/>
              <a:t> там </a:t>
            </a:r>
            <a:r>
              <a:rPr lang="ru-RU" dirty="0" err="1" smtClean="0"/>
              <a:t>тимчасово</a:t>
            </a:r>
            <a:r>
              <a:rPr lang="ru-RU" dirty="0" smtClean="0"/>
              <a:t> </a:t>
            </a:r>
            <a:r>
              <a:rPr lang="ru-RU" dirty="0" err="1" smtClean="0"/>
              <a:t>розміщували</a:t>
            </a:r>
            <a:r>
              <a:rPr lang="ru-RU" dirty="0" smtClean="0"/>
              <a:t> </a:t>
            </a:r>
            <a:r>
              <a:rPr lang="ru-RU" dirty="0" err="1" smtClean="0"/>
              <a:t>моряків</a:t>
            </a:r>
            <a:r>
              <a:rPr lang="ru-RU" dirty="0" smtClean="0"/>
              <a:t>. </a:t>
            </a:r>
            <a:r>
              <a:rPr lang="ru-RU" dirty="0" err="1" smtClean="0"/>
              <a:t>Мовиться</a:t>
            </a:r>
            <a:r>
              <a:rPr lang="ru-RU" dirty="0" smtClean="0"/>
              <a:t> про </a:t>
            </a:r>
            <a:r>
              <a:rPr lang="ru-RU" dirty="0" err="1" smtClean="0"/>
              <a:t>ситуації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їхнє</a:t>
            </a:r>
            <a:r>
              <a:rPr lang="ru-RU" dirty="0" smtClean="0"/>
              <a:t> </a:t>
            </a:r>
            <a:r>
              <a:rPr lang="ru-RU" dirty="0" err="1" smtClean="0"/>
              <a:t>основне</a:t>
            </a:r>
            <a:r>
              <a:rPr lang="ru-RU" dirty="0" smtClean="0"/>
              <a:t> судно </a:t>
            </a:r>
            <a:r>
              <a:rPr lang="ru-RU" dirty="0" err="1" smtClean="0"/>
              <a:t>ремонтуватимуть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    У </a:t>
            </a:r>
            <a:r>
              <a:rPr lang="ru-RU" dirty="0" smtClean="0"/>
              <a:t>таких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командуванню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США не 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шукати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. </a:t>
            </a:r>
            <a:r>
              <a:rPr lang="ru-RU" dirty="0" err="1" smtClean="0"/>
              <a:t>Фактично</a:t>
            </a:r>
            <a:r>
              <a:rPr lang="ru-RU" dirty="0" smtClean="0"/>
              <a:t> баржа –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свого</a:t>
            </a:r>
            <a:r>
              <a:rPr lang="ru-RU" b="1" dirty="0" smtClean="0"/>
              <a:t> роду плавучий </a:t>
            </a:r>
            <a:r>
              <a:rPr lang="ru-RU" b="1" dirty="0" err="1" smtClean="0"/>
              <a:t>готель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облаштували</a:t>
            </a:r>
            <a:r>
              <a:rPr lang="ru-RU" dirty="0" smtClean="0"/>
              <a:t> так,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проживати</a:t>
            </a:r>
            <a:r>
              <a:rPr lang="ru-RU" dirty="0" smtClean="0"/>
              <a:t> там </a:t>
            </a:r>
            <a:r>
              <a:rPr lang="ru-RU" dirty="0" err="1" smtClean="0"/>
              <a:t>було</a:t>
            </a:r>
            <a:r>
              <a:rPr lang="ru-RU" dirty="0" smtClean="0"/>
              <a:t> комфортно.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Screenshot_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039" y="679269"/>
            <a:ext cx="10402249" cy="5301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відомо</a:t>
            </a:r>
            <a:r>
              <a:rPr lang="ru-RU" b="1" dirty="0" smtClean="0"/>
              <a:t> про </a:t>
            </a:r>
            <a:r>
              <a:rPr lang="en-US" b="1" dirty="0" smtClean="0"/>
              <a:t>APL 67</a:t>
            </a:r>
          </a:p>
          <a:p>
            <a:pPr>
              <a:buNone/>
            </a:pPr>
            <a:r>
              <a:rPr lang="ru-RU" dirty="0" smtClean="0"/>
              <a:t>У судна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двигунів</a:t>
            </a:r>
            <a:r>
              <a:rPr lang="ru-RU" dirty="0" smtClean="0"/>
              <a:t>, </a:t>
            </a:r>
            <a:r>
              <a:rPr lang="ru-RU" dirty="0" err="1" smtClean="0"/>
              <a:t>воно</a:t>
            </a:r>
            <a:r>
              <a:rPr lang="ru-RU" dirty="0" smtClean="0"/>
              <a:t> не </a:t>
            </a:r>
            <a:r>
              <a:rPr lang="ru-RU" dirty="0" err="1" smtClean="0"/>
              <a:t>оснащене</a:t>
            </a:r>
            <a:r>
              <a:rPr lang="ru-RU" dirty="0" smtClean="0"/>
              <a:t> </a:t>
            </a:r>
            <a:r>
              <a:rPr lang="ru-RU" dirty="0" err="1" smtClean="0"/>
              <a:t>зброєю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Завдовжки</a:t>
            </a:r>
            <a:r>
              <a:rPr lang="ru-RU" dirty="0" smtClean="0"/>
              <a:t> </a:t>
            </a:r>
            <a:r>
              <a:rPr lang="ru-RU" dirty="0" err="1" smtClean="0"/>
              <a:t>плавуча</a:t>
            </a:r>
            <a:r>
              <a:rPr lang="ru-RU" dirty="0" smtClean="0"/>
              <a:t> казарма </a:t>
            </a:r>
            <a:r>
              <a:rPr lang="ru-RU" dirty="0" err="1" smtClean="0"/>
              <a:t>сягає</a:t>
            </a:r>
            <a:r>
              <a:rPr lang="ru-RU" dirty="0" smtClean="0"/>
              <a:t> 267 </a:t>
            </a:r>
            <a:r>
              <a:rPr lang="ru-RU" dirty="0" err="1" smtClean="0"/>
              <a:t>метрів</a:t>
            </a:r>
            <a:r>
              <a:rPr lang="ru-RU" dirty="0" smtClean="0"/>
              <a:t>, </a:t>
            </a:r>
            <a:r>
              <a:rPr lang="ru-RU" dirty="0" err="1" smtClean="0"/>
              <a:t>завширшки</a:t>
            </a:r>
            <a:r>
              <a:rPr lang="ru-RU" dirty="0" smtClean="0"/>
              <a:t> – </a:t>
            </a:r>
            <a:r>
              <a:rPr lang="ru-RU" dirty="0" err="1" smtClean="0"/>
              <a:t>понад</a:t>
            </a:r>
            <a:r>
              <a:rPr lang="ru-RU" dirty="0" smtClean="0"/>
              <a:t> 20.</a:t>
            </a:r>
          </a:p>
          <a:p>
            <a:pPr>
              <a:buNone/>
            </a:pPr>
            <a:r>
              <a:rPr lang="ru-RU" dirty="0" err="1" smtClean="0"/>
              <a:t>Висота</a:t>
            </a:r>
            <a:r>
              <a:rPr lang="ru-RU" dirty="0" smtClean="0"/>
              <a:t> </a:t>
            </a:r>
            <a:r>
              <a:rPr lang="ru-RU" dirty="0" err="1" smtClean="0"/>
              <a:t>баржі</a:t>
            </a:r>
            <a:r>
              <a:rPr lang="ru-RU" dirty="0" smtClean="0"/>
              <a:t> </a:t>
            </a:r>
            <a:r>
              <a:rPr lang="ru-RU" dirty="0" err="1" smtClean="0"/>
              <a:t>еквівалента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4 </a:t>
            </a:r>
            <a:r>
              <a:rPr lang="ru-RU" dirty="0" err="1" smtClean="0"/>
              <a:t>поверхам</a:t>
            </a:r>
            <a:r>
              <a:rPr lang="ru-RU" dirty="0" smtClean="0"/>
              <a:t> над водою.</a:t>
            </a:r>
          </a:p>
          <a:p>
            <a:pPr>
              <a:buNone/>
            </a:pPr>
            <a:r>
              <a:rPr lang="ru-RU" dirty="0" smtClean="0"/>
              <a:t>Судно </a:t>
            </a:r>
            <a:r>
              <a:rPr lang="ru-RU" dirty="0" err="1" smtClean="0"/>
              <a:t>розраховане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 на 228 </a:t>
            </a:r>
            <a:r>
              <a:rPr lang="ru-RU" dirty="0" err="1" smtClean="0"/>
              <a:t>рядових</a:t>
            </a:r>
            <a:r>
              <a:rPr lang="ru-RU" dirty="0" smtClean="0"/>
              <a:t> та 56 </a:t>
            </a:r>
            <a:r>
              <a:rPr lang="ru-RU" dirty="0" err="1" smtClean="0"/>
              <a:t>офіцерів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Для них </a:t>
            </a:r>
            <a:r>
              <a:rPr lang="ru-RU" dirty="0" err="1" smtClean="0"/>
              <a:t>облаштували</a:t>
            </a:r>
            <a:r>
              <a:rPr lang="ru-RU" dirty="0" smtClean="0"/>
              <a:t> </a:t>
            </a:r>
            <a:r>
              <a:rPr lang="ru-RU" dirty="0" err="1" smtClean="0"/>
              <a:t>кімнати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, </a:t>
            </a:r>
            <a:r>
              <a:rPr lang="ru-RU" dirty="0" err="1" smtClean="0"/>
              <a:t>пральні</a:t>
            </a:r>
            <a:r>
              <a:rPr lang="ru-RU" dirty="0" smtClean="0"/>
              <a:t>, </a:t>
            </a:r>
            <a:r>
              <a:rPr lang="ru-RU" dirty="0" err="1" smtClean="0"/>
              <a:t>перукарню</a:t>
            </a:r>
            <a:r>
              <a:rPr lang="ru-RU" dirty="0" smtClean="0"/>
              <a:t>, </a:t>
            </a:r>
            <a:r>
              <a:rPr lang="ru-RU" dirty="0" err="1" smtClean="0"/>
              <a:t>фітнес-центр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медичні</a:t>
            </a:r>
            <a:r>
              <a:rPr lang="ru-RU" dirty="0" smtClean="0"/>
              <a:t> </a:t>
            </a:r>
            <a:r>
              <a:rPr lang="ru-RU" dirty="0" err="1" smtClean="0"/>
              <a:t>кабінети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Сході</a:t>
            </a:r>
            <a:r>
              <a:rPr lang="ru-RU" dirty="0" smtClean="0"/>
              <a:t> судна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на </a:t>
            </a:r>
            <a:r>
              <a:rPr lang="ru-RU" dirty="0" err="1" smtClean="0"/>
              <a:t>озброєнні</a:t>
            </a:r>
            <a:r>
              <a:rPr lang="ru-RU" dirty="0" smtClean="0"/>
              <a:t> </a:t>
            </a:r>
            <a:r>
              <a:rPr lang="ru-RU" dirty="0" err="1" smtClean="0"/>
              <a:t>армії</a:t>
            </a:r>
            <a:r>
              <a:rPr lang="ru-RU" dirty="0" smtClean="0"/>
              <a:t> США, зараз вони </a:t>
            </a:r>
            <a:r>
              <a:rPr lang="ru-RU" dirty="0" err="1" smtClean="0"/>
              <a:t>перебувають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. </a:t>
            </a:r>
            <a:r>
              <a:rPr lang="en-US" dirty="0" smtClean="0"/>
              <a:t>APL 67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транпортують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</a:t>
            </a:r>
            <a:r>
              <a:rPr lang="ru-RU" dirty="0" err="1" smtClean="0"/>
              <a:t>Паскагула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Міссісіпа</a:t>
            </a:r>
            <a:r>
              <a:rPr lang="ru-RU" dirty="0" smtClean="0"/>
              <a:t> до </a:t>
            </a:r>
            <a:r>
              <a:rPr lang="ru-RU" dirty="0" err="1" smtClean="0"/>
              <a:t>Сан-Дієго</a:t>
            </a:r>
            <a:r>
              <a:rPr lang="ru-RU" dirty="0" smtClean="0"/>
              <a:t> у </a:t>
            </a:r>
            <a:r>
              <a:rPr lang="ru-RU" dirty="0" err="1" smtClean="0"/>
              <a:t>Каліфорнії</a:t>
            </a:r>
            <a:r>
              <a:rPr lang="ru-RU" dirty="0" smtClean="0"/>
              <a:t>. </a:t>
            </a:r>
            <a:r>
              <a:rPr lang="ru-RU" dirty="0" err="1" smtClean="0"/>
              <a:t>Звідти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через Тихий океан </a:t>
            </a:r>
            <a:r>
              <a:rPr lang="ru-RU" dirty="0" err="1" smtClean="0"/>
              <a:t>вирушить</a:t>
            </a:r>
            <a:r>
              <a:rPr lang="ru-RU" dirty="0" smtClean="0"/>
              <a:t> в </a:t>
            </a:r>
            <a:r>
              <a:rPr lang="ru-RU" dirty="0" err="1" smtClean="0"/>
              <a:t>японську</a:t>
            </a:r>
            <a:r>
              <a:rPr lang="ru-RU" dirty="0" smtClean="0"/>
              <a:t> Йокосуку, де </a:t>
            </a:r>
            <a:r>
              <a:rPr lang="ru-RU" dirty="0" err="1" smtClean="0"/>
              <a:t>базується</a:t>
            </a:r>
            <a:r>
              <a:rPr lang="ru-RU" dirty="0" smtClean="0"/>
              <a:t> </a:t>
            </a:r>
            <a:r>
              <a:rPr lang="ru-RU" dirty="0" err="1" smtClean="0"/>
              <a:t>сьомий</a:t>
            </a:r>
            <a:r>
              <a:rPr lang="ru-RU" dirty="0" smtClean="0"/>
              <a:t> флот.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4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   А </a:t>
            </a:r>
            <a:r>
              <a:rPr lang="uk-UA" dirty="0" smtClean="0"/>
              <a:t>плавуча казарма чи казарма баржі чи </a:t>
            </a:r>
            <a:r>
              <a:rPr lang="uk-UA" dirty="0" err="1" smtClean="0"/>
              <a:t>Швартовка</a:t>
            </a:r>
            <a:r>
              <a:rPr lang="uk-UA" dirty="0" smtClean="0"/>
              <a:t> баржі, або у цивільних цілях розміщення судна чи розміщення суден, є судном чи </a:t>
            </a:r>
            <a:r>
              <a:rPr lang="uk-UA" dirty="0" smtClean="0"/>
              <a:t>несамохідної </a:t>
            </a:r>
            <a:r>
              <a:rPr lang="uk-UA" dirty="0" smtClean="0"/>
              <a:t>баржі, що містить надбудову типу, придатною для використання як тимчасові казарми для моряків чи інших військовослужбовців. Корабель-казарма, військова форма гуртожитку, може також використовуватися як приймальня для моряків, яким потрібне тимчасове проживання до призначення на їх корабель. У США </a:t>
            </a:r>
            <a:r>
              <a:rPr lang="uk-UA" dirty="0" err="1" smtClean="0"/>
              <a:t>Navy</a:t>
            </a:r>
            <a:r>
              <a:rPr lang="uk-UA" dirty="0" smtClean="0"/>
              <a:t> класи їх або допоміжний персонал казарм (APB) або Ліхтер допоміжного персоналу (баржа) (APL).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Раннє використання </a:t>
            </a: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   Французький </a:t>
            </a:r>
            <a:r>
              <a:rPr lang="uk-UA" dirty="0" smtClean="0"/>
              <a:t>корабель </a:t>
            </a:r>
            <a:r>
              <a:rPr lang="uk-UA" dirty="0" err="1" smtClean="0"/>
              <a:t>Souverain</a:t>
            </a:r>
            <a:r>
              <a:rPr lang="uk-UA" dirty="0" smtClean="0"/>
              <a:t>, казарми для морської піхоти Військовий корабель США «Конституція» як казармовий корабель у Бостоні с. 1905 р. USS </a:t>
            </a:r>
            <a:r>
              <a:rPr lang="uk-UA" dirty="0" err="1" smtClean="0"/>
              <a:t>Santee</a:t>
            </a:r>
            <a:r>
              <a:rPr lang="uk-UA" dirty="0" smtClean="0"/>
              <a:t> пришвартувався у Військово-морській академії США як казармовий корабель у 1905 році. Казарми були звичайним явищем в епоху вітрильних суден, коли берегові споруди були рідкісними або були відсутні. Кораблі-казарми зазвичай були величезними. Іноді казарми також використовувалися як тюремні суди для ув'язнених, військовополонених або цивільних інтернованих. </a:t>
            </a:r>
            <a:r>
              <a:rPr lang="uk-UA" dirty="0" smtClean="0">
                <a:solidFill>
                  <a:srgbClr val="FF0000"/>
                </a:solidFill>
              </a:rPr>
              <a:t>Використання у Другій світовій війні </a:t>
            </a: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        </a:t>
            </a:r>
            <a:r>
              <a:rPr lang="uk-UA" dirty="0" smtClean="0"/>
              <a:t>Кораблі </a:t>
            </a:r>
            <a:r>
              <a:rPr lang="uk-UA" dirty="0" smtClean="0"/>
              <a:t>казарми в районі бойових дій забезпечували необхідне житло для моряків і торгових суден, чий корабель був потоплений або корабель настільки пошкоджений, що стоянка на борту була неможлива. Вони також використовувалися на передових базах і як мобільні казарми для таких підрозділів, як будівельні батальйони. Іноді їх використовували для інших ролей, таких як надання офісних приміщень.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APL були несамохідними </a:t>
            </a:r>
            <a:r>
              <a:rPr lang="uk-UA" dirty="0" err="1" smtClean="0"/>
              <a:t>казарменними</a:t>
            </a:r>
            <a:r>
              <a:rPr lang="uk-UA" dirty="0" smtClean="0"/>
              <a:t> кораблями, які використовувалися ВМС США в передових районах під час Другої світової війни, особливо в Тихому океані, і мали позначення APL, такі як APL-18, який був введений в експлуатацію в 1944 році і мав такі характеристики для APL- 1 - APL-58: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Водотоннажність </a:t>
            </a:r>
            <a:r>
              <a:rPr lang="uk-UA" dirty="0" smtClean="0"/>
              <a:t>1300 т (л), 2580 т (рідка)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Довжина </a:t>
            </a:r>
            <a:r>
              <a:rPr lang="uk-UA" dirty="0" smtClean="0"/>
              <a:t>261 фут (80 м)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Ширина </a:t>
            </a:r>
            <a:r>
              <a:rPr lang="uk-UA" dirty="0" smtClean="0"/>
              <a:t>49 футів (15 м)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Осадка </a:t>
            </a:r>
            <a:r>
              <a:rPr lang="uk-UA" dirty="0" smtClean="0"/>
              <a:t>11 футів (3,4 м)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Доповнення </a:t>
            </a:r>
            <a:r>
              <a:rPr lang="uk-UA" dirty="0" smtClean="0"/>
              <a:t>невідоме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Житлові </a:t>
            </a:r>
            <a:r>
              <a:rPr lang="uk-UA" dirty="0" smtClean="0"/>
              <a:t>приміщення 5 офіцерів, 358 осіб.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АПБ-35 </a:t>
            </a:r>
            <a:r>
              <a:rPr lang="uk-UA" dirty="0" smtClean="0"/>
              <a:t>- </a:t>
            </a:r>
            <a:r>
              <a:rPr lang="uk-UA" dirty="0" err="1" smtClean="0"/>
              <a:t>АПБ</a:t>
            </a:r>
            <a:r>
              <a:rPr lang="uk-UA" dirty="0" smtClean="0"/>
              <a:t>-51 - самохідні казармові кораблі будівлі 1944 року. Повна водотоннажність АПБ становить 2190 тонн.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Транспортні </a:t>
            </a:r>
            <a:r>
              <a:rPr lang="uk-UA" dirty="0" smtClean="0"/>
              <a:t>кораблі також використовувалися як казарми інших флотів воєнного часу, таких, як </a:t>
            </a:r>
            <a:r>
              <a:rPr lang="uk-UA" dirty="0" err="1" smtClean="0"/>
              <a:t>Крігсмаріне</a:t>
            </a:r>
            <a:r>
              <a:rPr lang="uk-UA" dirty="0" smtClean="0"/>
              <a:t> «s SS Генерал Сан - Мартін». Один із двох невдалих допоміжних авіаносців класу </a:t>
            </a:r>
            <a:r>
              <a:rPr lang="uk-UA" dirty="0" err="1" smtClean="0"/>
              <a:t>Jade</a:t>
            </a:r>
            <a:r>
              <a:rPr lang="uk-UA" dirty="0" smtClean="0"/>
              <a:t> (Ельба) також був перетворений на казармовий корабель.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4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Наступне використання </a:t>
            </a: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/>
              <a:t>        Сполучене </a:t>
            </a:r>
            <a:r>
              <a:rPr lang="uk-UA" dirty="0" smtClean="0"/>
              <a:t>Королівство використало казарми для розміщення гарнізону на Фолклендських островах після того, як воно витіснило аргентинські окупаційні сили під час війни </a:t>
            </a:r>
            <a:r>
              <a:rPr lang="uk-UA" dirty="0" err="1" smtClean="0"/>
              <a:t>Фолклендської</a:t>
            </a:r>
            <a:r>
              <a:rPr lang="uk-UA" dirty="0" smtClean="0"/>
              <a:t> 1982 року. Колишні автомобільні пороми MV </a:t>
            </a:r>
            <a:r>
              <a:rPr lang="uk-UA" dirty="0" err="1" smtClean="0"/>
              <a:t>St</a:t>
            </a:r>
            <a:r>
              <a:rPr lang="uk-UA" dirty="0" smtClean="0"/>
              <a:t> </a:t>
            </a:r>
            <a:r>
              <a:rPr lang="uk-UA" dirty="0" err="1" smtClean="0"/>
              <a:t>Edmund</a:t>
            </a:r>
            <a:r>
              <a:rPr lang="uk-UA" dirty="0" smtClean="0"/>
              <a:t> та TEV </a:t>
            </a:r>
            <a:r>
              <a:rPr lang="uk-UA" dirty="0" err="1" smtClean="0"/>
              <a:t>Rangatira</a:t>
            </a:r>
            <a:r>
              <a:rPr lang="uk-UA" dirty="0" smtClean="0"/>
              <a:t> були відправлені до Порт-Стенлі у 1982 році, а </a:t>
            </a:r>
            <a:r>
              <a:rPr lang="uk-UA" dirty="0" err="1" smtClean="0"/>
              <a:t>Rangatira</a:t>
            </a:r>
            <a:r>
              <a:rPr lang="uk-UA" dirty="0" smtClean="0"/>
              <a:t> залишався там до вересня 1983 року. [1] </a:t>
            </a:r>
            <a:r>
              <a:rPr lang="uk-UA" dirty="0" err="1" smtClean="0"/>
              <a:t>Рангатира</a:t>
            </a:r>
            <a:r>
              <a:rPr lang="uk-UA" dirty="0" smtClean="0"/>
              <a:t> також є прикладом цивільного корабля. У ній і на іншому колишньому поромі, MV </a:t>
            </a:r>
            <a:r>
              <a:rPr lang="uk-UA" dirty="0" err="1" smtClean="0"/>
              <a:t>Odysseus</a:t>
            </a:r>
            <a:r>
              <a:rPr lang="uk-UA" dirty="0" smtClean="0"/>
              <a:t> , працювали робітники, які побудували нафтову платформу в озері </a:t>
            </a:r>
            <a:r>
              <a:rPr lang="uk-UA" dirty="0" err="1" smtClean="0"/>
              <a:t>Лох-Кішорн</a:t>
            </a:r>
            <a:r>
              <a:rPr lang="uk-UA" dirty="0" smtClean="0"/>
              <a:t> в Шотландії в 1977-1978 роках, а в </a:t>
            </a:r>
            <a:r>
              <a:rPr lang="uk-UA" dirty="0" err="1" smtClean="0"/>
              <a:t>Рангатирі</a:t>
            </a:r>
            <a:r>
              <a:rPr lang="uk-UA" dirty="0" smtClean="0"/>
              <a:t> - робітники, які побудували термінал Сал11 на Шетландських8 островах.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665</Words>
  <Application>Microsoft Office PowerPoint</Application>
  <PresentationFormat>Произвольный</PresentationFormat>
  <Paragraphs>37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Офисная тема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Дякую за увагу!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Людмила</cp:lastModifiedBy>
  <cp:revision>75</cp:revision>
  <dcterms:created xsi:type="dcterms:W3CDTF">2020-05-07T09:46:48Z</dcterms:created>
  <dcterms:modified xsi:type="dcterms:W3CDTF">2022-12-13T10:12:06Z</dcterms:modified>
</cp:coreProperties>
</file>