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38" r:id="rId3"/>
    <p:sldId id="339" r:id="rId4"/>
    <p:sldId id="340" r:id="rId5"/>
    <p:sldId id="341" r:id="rId6"/>
    <p:sldId id="342" r:id="rId7"/>
    <p:sldId id="343" r:id="rId8"/>
    <p:sldId id="346" r:id="rId9"/>
    <p:sldId id="347" r:id="rId10"/>
    <p:sldId id="348" r:id="rId11"/>
    <p:sldId id="337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xpens.com/Group/138" TargetMode="External"/><Relationship Id="rId2" Type="http://schemas.openxmlformats.org/officeDocument/2006/relationships/hyperlink" Target="https://www.dexpens.com/Article/12692/6-nezvichaynikh-korabliv-y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основного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</a:t>
            </a:r>
            <a:r>
              <a:rPr lang="ru-RU" dirty="0" err="1" smtClean="0"/>
              <a:t>Навантаження</a:t>
            </a:r>
            <a:r>
              <a:rPr lang="ru-RU" dirty="0" smtClean="0"/>
              <a:t> на </a:t>
            </a:r>
            <a:r>
              <a:rPr lang="en-US" dirty="0" smtClean="0"/>
              <a:t>Blue Marlin - </a:t>
            </a:r>
            <a:r>
              <a:rPr lang="ru-RU" dirty="0" smtClean="0"/>
              <a:t>складна процедура. </a:t>
            </a:r>
            <a:r>
              <a:rPr lang="ru-RU" dirty="0" err="1" smtClean="0"/>
              <a:t>Попередньо</a:t>
            </a:r>
            <a:r>
              <a:rPr lang="ru-RU" dirty="0" smtClean="0"/>
              <a:t> судно </a:t>
            </a:r>
            <a:r>
              <a:rPr lang="ru-RU" dirty="0" err="1" smtClean="0"/>
              <a:t>стабілізують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занурюють</a:t>
            </a:r>
            <a:r>
              <a:rPr lang="ru-RU" dirty="0" smtClean="0"/>
              <a:t> на </a:t>
            </a:r>
            <a:r>
              <a:rPr lang="ru-RU" dirty="0" err="1" smtClean="0"/>
              <a:t>глибину</a:t>
            </a:r>
            <a:r>
              <a:rPr lang="ru-RU" dirty="0" smtClean="0"/>
              <a:t> до 26 м, </a:t>
            </a:r>
            <a:r>
              <a:rPr lang="ru-RU" dirty="0" err="1" smtClean="0"/>
              <a:t>заповнивши</a:t>
            </a:r>
            <a:r>
              <a:rPr lang="ru-RU" dirty="0" smtClean="0"/>
              <a:t> </a:t>
            </a:r>
            <a:r>
              <a:rPr lang="ru-RU" dirty="0" err="1" smtClean="0"/>
              <a:t>цистерни</a:t>
            </a:r>
            <a:r>
              <a:rPr lang="ru-RU" dirty="0" smtClean="0"/>
              <a:t> </a:t>
            </a:r>
            <a:r>
              <a:rPr lang="ru-RU" dirty="0" err="1" smtClean="0"/>
              <a:t>морською</a:t>
            </a:r>
            <a:r>
              <a:rPr lang="ru-RU" dirty="0" smtClean="0"/>
              <a:t> водою. </a:t>
            </a:r>
            <a:r>
              <a:rPr lang="ru-RU" dirty="0" err="1" smtClean="0"/>
              <a:t>Потім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буксирів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заводять</a:t>
            </a:r>
            <a:r>
              <a:rPr lang="ru-RU" dirty="0" smtClean="0"/>
              <a:t> над палубою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утримують</a:t>
            </a:r>
            <a:r>
              <a:rPr lang="ru-RU" dirty="0" smtClean="0"/>
              <a:t> на </a:t>
            </a:r>
            <a:r>
              <a:rPr lang="ru-RU" dirty="0" err="1" smtClean="0"/>
              <a:t>місці</a:t>
            </a:r>
            <a:r>
              <a:rPr lang="ru-RU" dirty="0" smtClean="0"/>
              <a:t>. </a:t>
            </a:r>
            <a:r>
              <a:rPr lang="ru-RU" dirty="0" err="1" smtClean="0"/>
              <a:t>Далі</a:t>
            </a:r>
            <a:r>
              <a:rPr lang="ru-RU" dirty="0" smtClean="0"/>
              <a:t> до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приступають</a:t>
            </a:r>
            <a:r>
              <a:rPr lang="ru-RU" dirty="0" smtClean="0"/>
              <a:t> </a:t>
            </a:r>
            <a:r>
              <a:rPr lang="ru-RU" dirty="0" err="1" smtClean="0"/>
              <a:t>зварювальники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водолази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фіксують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, </a:t>
            </a:r>
            <a:r>
              <a:rPr lang="ru-RU" dirty="0" err="1" smtClean="0"/>
              <a:t>закріплюючи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, </a:t>
            </a:r>
            <a:r>
              <a:rPr lang="ru-RU" dirty="0" err="1" smtClean="0"/>
              <a:t>другі</a:t>
            </a:r>
            <a:r>
              <a:rPr lang="ru-RU" dirty="0" smtClean="0"/>
              <a:t> - </a:t>
            </a:r>
            <a:r>
              <a:rPr lang="ru-RU" dirty="0" err="1" smtClean="0"/>
              <a:t>перевіряють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 </a:t>
            </a:r>
            <a:r>
              <a:rPr lang="ru-RU" dirty="0" err="1" smtClean="0"/>
              <a:t>правильність</a:t>
            </a:r>
            <a:r>
              <a:rPr lang="ru-RU" dirty="0" smtClean="0"/>
              <a:t> постановки.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неспішне</a:t>
            </a:r>
            <a:r>
              <a:rPr lang="ru-RU" dirty="0" smtClean="0"/>
              <a:t> </a:t>
            </a:r>
            <a:r>
              <a:rPr lang="ru-RU" dirty="0" err="1" smtClean="0"/>
              <a:t>відкачування</a:t>
            </a:r>
            <a:r>
              <a:rPr lang="ru-RU" dirty="0" smtClean="0"/>
              <a:t> води </a:t>
            </a:r>
            <a:r>
              <a:rPr lang="ru-RU" dirty="0" err="1" smtClean="0"/>
              <a:t>з</a:t>
            </a:r>
            <a:r>
              <a:rPr lang="ru-RU" dirty="0" smtClean="0"/>
              <a:t> цистерн, </a:t>
            </a:r>
            <a:r>
              <a:rPr lang="ru-RU" dirty="0" err="1" smtClean="0"/>
              <a:t>і</a:t>
            </a:r>
            <a:r>
              <a:rPr lang="ru-RU" dirty="0" smtClean="0"/>
              <a:t> судно </a:t>
            </a:r>
            <a:r>
              <a:rPr lang="ru-RU" dirty="0" err="1" smtClean="0"/>
              <a:t>приймає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на себе.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Джерела інформації:</a:t>
            </a:r>
          </a:p>
          <a:p>
            <a:r>
              <a:rPr lang="en-US" dirty="0" smtClean="0">
                <a:hlinkClick r:id="rId2"/>
              </a:rPr>
              <a:t>https://www.dexpens.com/Article/12692/6-nezvichaynikh-korabliv-ya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kikh-nadilili-mayzhe-nerealnimi-mozhlivostyami</a:t>
            </a:r>
            <a:endParaRPr lang="en-US" dirty="0" smtClean="0"/>
          </a:p>
          <a:p>
            <a:pPr>
              <a:buNone/>
            </a:pPr>
            <a:r>
              <a:rPr lang="ru-RU" b="1" dirty="0" err="1" smtClean="0">
                <a:hlinkClick r:id="rId3"/>
              </a:rPr>
              <a:t>Морські</a:t>
            </a:r>
            <a:r>
              <a:rPr lang="ru-RU" b="1" dirty="0" smtClean="0">
                <a:hlinkClick r:id="rId3"/>
              </a:rPr>
              <a:t> </a:t>
            </a:r>
            <a:r>
              <a:rPr lang="ru-RU" b="1" dirty="0" err="1" smtClean="0">
                <a:hlinkClick r:id="rId3"/>
              </a:rPr>
              <a:t>Цікавинки</a:t>
            </a:r>
            <a:r>
              <a:rPr lang="ru-RU" dirty="0" smtClean="0"/>
              <a:t> 20.03.2020 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11103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Людмила\Desktop\5740e459-b29e-41d8-8729-145dad73a13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250" y="1285875"/>
            <a:ext cx="7265670" cy="4670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6 </a:t>
            </a:r>
            <a:r>
              <a:rPr lang="ru-RU" b="1" dirty="0" err="1" smtClean="0">
                <a:solidFill>
                  <a:srgbClr val="FF0000"/>
                </a:solidFill>
              </a:rPr>
              <a:t>незвичайних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кораблів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яких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наділили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майже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нереальними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можливостями</a:t>
            </a:r>
            <a:r>
              <a:rPr lang="ru-RU" b="1" dirty="0" smtClean="0">
                <a:solidFill>
                  <a:srgbClr val="FF0000"/>
                </a:solidFill>
              </a:rPr>
              <a:t>. Ч1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b="1" i="1" dirty="0" smtClean="0"/>
              <a:t>         </a:t>
            </a:r>
            <a:r>
              <a:rPr lang="ru-RU" b="1" i="1" dirty="0" err="1" smtClean="0"/>
              <a:t>Морський</a:t>
            </a:r>
            <a:r>
              <a:rPr lang="ru-RU" b="1" i="1" dirty="0" smtClean="0"/>
              <a:t> транспорт </a:t>
            </a:r>
            <a:r>
              <a:rPr lang="ru-RU" i="1" dirty="0" smtClean="0"/>
              <a:t>- </a:t>
            </a:r>
            <a:r>
              <a:rPr lang="ru-RU" i="1" dirty="0" err="1" smtClean="0"/>
              <a:t>важлива</a:t>
            </a:r>
            <a:r>
              <a:rPr lang="ru-RU" i="1" dirty="0" smtClean="0"/>
              <a:t> сфера </a:t>
            </a:r>
            <a:r>
              <a:rPr lang="ru-RU" i="1" dirty="0" err="1" smtClean="0"/>
              <a:t>комунікації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зв'язує</a:t>
            </a:r>
            <a:r>
              <a:rPr lang="ru-RU" i="1" dirty="0" smtClean="0"/>
              <a:t> </a:t>
            </a:r>
            <a:r>
              <a:rPr lang="ru-RU" i="1" dirty="0" err="1" smtClean="0"/>
              <a:t>між</a:t>
            </a:r>
            <a:r>
              <a:rPr lang="ru-RU" i="1" dirty="0" smtClean="0"/>
              <a:t> собою </a:t>
            </a:r>
            <a:r>
              <a:rPr lang="ru-RU" i="1" dirty="0" err="1" smtClean="0"/>
              <a:t>континенти</a:t>
            </a:r>
            <a:r>
              <a:rPr lang="ru-RU" i="1" dirty="0" smtClean="0"/>
              <a:t>. І </a:t>
            </a:r>
            <a:r>
              <a:rPr lang="ru-RU" i="1" dirty="0" err="1" smtClean="0"/>
              <a:t>навіть</a:t>
            </a:r>
            <a:r>
              <a:rPr lang="ru-RU" i="1" dirty="0" smtClean="0"/>
              <a:t> </a:t>
            </a:r>
            <a:r>
              <a:rPr lang="ru-RU" i="1" dirty="0" err="1" smtClean="0"/>
              <a:t>поява</a:t>
            </a:r>
            <a:r>
              <a:rPr lang="ru-RU" i="1" dirty="0" smtClean="0"/>
              <a:t> </a:t>
            </a:r>
            <a:r>
              <a:rPr lang="ru-RU" i="1" dirty="0" err="1" smtClean="0"/>
              <a:t>авіації</a:t>
            </a:r>
            <a:r>
              <a:rPr lang="ru-RU" i="1" dirty="0" smtClean="0"/>
              <a:t> не привела до </a:t>
            </a:r>
            <a:r>
              <a:rPr lang="ru-RU" i="1" dirty="0" err="1" smtClean="0"/>
              <a:t>зникнення</a:t>
            </a:r>
            <a:r>
              <a:rPr lang="ru-RU" i="1" dirty="0" smtClean="0"/>
              <a:t> флоту. </a:t>
            </a:r>
            <a:r>
              <a:rPr lang="ru-RU" i="1" dirty="0" err="1" smtClean="0"/>
              <a:t>Морські</a:t>
            </a:r>
            <a:r>
              <a:rPr lang="ru-RU" i="1" dirty="0" smtClean="0"/>
              <a:t> </a:t>
            </a:r>
            <a:r>
              <a:rPr lang="ru-RU" i="1" dirty="0" err="1" smtClean="0"/>
              <a:t>простори</a:t>
            </a:r>
            <a:r>
              <a:rPr lang="ru-RU" i="1" dirty="0" smtClean="0"/>
              <a:t> </a:t>
            </a:r>
            <a:r>
              <a:rPr lang="ru-RU" i="1" dirty="0" err="1" smtClean="0"/>
              <a:t>освоюються</a:t>
            </a:r>
            <a:r>
              <a:rPr lang="ru-RU" i="1" dirty="0" smtClean="0"/>
              <a:t> все </a:t>
            </a:r>
            <a:r>
              <a:rPr lang="ru-RU" i="1" dirty="0" err="1" smtClean="0"/>
              <a:t>ширше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активніше</a:t>
            </a:r>
            <a:r>
              <a:rPr lang="ru-RU" i="1" dirty="0" smtClean="0"/>
              <a:t> в </a:t>
            </a:r>
            <a:r>
              <a:rPr lang="ru-RU" i="1" dirty="0" err="1" smtClean="0"/>
              <a:t>прагненні</a:t>
            </a:r>
            <a:r>
              <a:rPr lang="ru-RU" i="1" dirty="0" smtClean="0"/>
              <a:t> </a:t>
            </a:r>
            <a:r>
              <a:rPr lang="ru-RU" i="1" dirty="0" err="1" smtClean="0"/>
              <a:t>поліпшити</a:t>
            </a:r>
            <a:r>
              <a:rPr lang="ru-RU" i="1" dirty="0" smtClean="0"/>
              <a:t> </a:t>
            </a:r>
            <a:r>
              <a:rPr lang="ru-RU" i="1" dirty="0" err="1" smtClean="0"/>
              <a:t>якість</a:t>
            </a:r>
            <a:r>
              <a:rPr lang="ru-RU" i="1" dirty="0" smtClean="0"/>
              <a:t> </a:t>
            </a:r>
            <a:r>
              <a:rPr lang="ru-RU" i="1" dirty="0" err="1" smtClean="0"/>
              <a:t>життя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знайти</a:t>
            </a:r>
            <a:r>
              <a:rPr lang="ru-RU" i="1" dirty="0" smtClean="0"/>
              <a:t> </a:t>
            </a:r>
            <a:r>
              <a:rPr lang="ru-RU" i="1" dirty="0" err="1" smtClean="0"/>
              <a:t>нові</a:t>
            </a:r>
            <a:r>
              <a:rPr lang="ru-RU" i="1" dirty="0" smtClean="0"/>
              <a:t> </a:t>
            </a:r>
            <a:r>
              <a:rPr lang="ru-RU" i="1" dirty="0" err="1" smtClean="0"/>
              <a:t>джерела</a:t>
            </a:r>
            <a:r>
              <a:rPr lang="ru-RU" i="1" dirty="0" smtClean="0"/>
              <a:t> </a:t>
            </a:r>
            <a:r>
              <a:rPr lang="ru-RU" i="1" dirty="0" err="1" smtClean="0"/>
              <a:t>енергії</a:t>
            </a:r>
            <a:r>
              <a:rPr lang="ru-RU" i="1" dirty="0" smtClean="0"/>
              <a:t>. </a:t>
            </a:r>
            <a:r>
              <a:rPr lang="ru-RU" i="1" dirty="0" err="1" smtClean="0"/>
              <a:t>Це</a:t>
            </a:r>
            <a:r>
              <a:rPr lang="ru-RU" i="1" dirty="0" smtClean="0"/>
              <a:t> </a:t>
            </a:r>
            <a:r>
              <a:rPr lang="ru-RU" i="1" dirty="0" err="1" smtClean="0"/>
              <a:t>призвело</a:t>
            </a:r>
            <a:r>
              <a:rPr lang="ru-RU" i="1" dirty="0" smtClean="0"/>
              <a:t> до </a:t>
            </a:r>
            <a:r>
              <a:rPr lang="ru-RU" i="1" dirty="0" err="1" smtClean="0"/>
              <a:t>появи</a:t>
            </a:r>
            <a:r>
              <a:rPr lang="ru-RU" i="1" dirty="0" smtClean="0"/>
              <a:t> суден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унікальними</a:t>
            </a:r>
            <a:r>
              <a:rPr lang="ru-RU" i="1" dirty="0" smtClean="0"/>
              <a:t> </a:t>
            </a:r>
            <a:r>
              <a:rPr lang="ru-RU" i="1" dirty="0" err="1" smtClean="0"/>
              <a:t>можливостями</a:t>
            </a:r>
            <a:r>
              <a:rPr lang="ru-RU" i="1" dirty="0" smtClean="0"/>
              <a:t>. В </a:t>
            </a:r>
            <a:r>
              <a:rPr lang="ru-RU" i="1" dirty="0" err="1" smtClean="0"/>
              <a:t>цій</a:t>
            </a:r>
            <a:r>
              <a:rPr lang="ru-RU" i="1" dirty="0" smtClean="0"/>
              <a:t> </a:t>
            </a:r>
            <a:r>
              <a:rPr lang="ru-RU" i="1" dirty="0" err="1" smtClean="0"/>
              <a:t>статті</a:t>
            </a:r>
            <a:r>
              <a:rPr lang="ru-RU" i="1" dirty="0" smtClean="0"/>
              <a:t> </a:t>
            </a:r>
            <a:r>
              <a:rPr lang="ru-RU" i="1" dirty="0" err="1" smtClean="0"/>
              <a:t>шість</a:t>
            </a:r>
            <a:r>
              <a:rPr lang="ru-RU" i="1" dirty="0" smtClean="0"/>
              <a:t> </a:t>
            </a:r>
            <a:r>
              <a:rPr lang="ru-RU" i="1" dirty="0" err="1" smtClean="0"/>
              <a:t>найбільш</a:t>
            </a:r>
            <a:r>
              <a:rPr lang="ru-RU" i="1" dirty="0" smtClean="0"/>
              <a:t> </a:t>
            </a:r>
            <a:r>
              <a:rPr lang="ru-RU" i="1" dirty="0" err="1" smtClean="0"/>
              <a:t>незвичайних</a:t>
            </a:r>
            <a:r>
              <a:rPr lang="ru-RU" i="1" dirty="0" smtClean="0"/>
              <a:t> </a:t>
            </a:r>
            <a:r>
              <a:rPr lang="ru-RU" i="1" dirty="0" err="1" smtClean="0"/>
              <a:t>кораблів</a:t>
            </a:r>
            <a:r>
              <a:rPr lang="ru-RU" i="1" dirty="0" smtClean="0"/>
              <a:t> у </a:t>
            </a:r>
            <a:r>
              <a:rPr lang="ru-RU" i="1" dirty="0" err="1" smtClean="0"/>
              <a:t>флоті</a:t>
            </a:r>
            <a:r>
              <a:rPr lang="ru-RU" i="1" dirty="0" smtClean="0"/>
              <a:t> </a:t>
            </a:r>
            <a:r>
              <a:rPr lang="ru-RU" i="1" dirty="0" err="1" smtClean="0"/>
              <a:t>людства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44583"/>
            <a:ext cx="10515600" cy="543238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b="1" dirty="0" err="1" smtClean="0">
                <a:solidFill>
                  <a:srgbClr val="FF0000"/>
                </a:solidFill>
              </a:rPr>
              <a:t>Всупереч</a:t>
            </a:r>
            <a:r>
              <a:rPr lang="ru-RU" b="1" dirty="0" smtClean="0">
                <a:solidFill>
                  <a:srgbClr val="FF0000"/>
                </a:solidFill>
              </a:rPr>
              <a:t> штормам: </a:t>
            </a:r>
            <a:r>
              <a:rPr lang="en-US" b="1" dirty="0" smtClean="0">
                <a:solidFill>
                  <a:srgbClr val="FF0000"/>
                </a:solidFill>
              </a:rPr>
              <a:t>MPI Adventure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Судно </a:t>
            </a:r>
            <a:r>
              <a:rPr lang="en-US" dirty="0" smtClean="0"/>
              <a:t>MPI Adventure </a:t>
            </a:r>
            <a:r>
              <a:rPr lang="ru-RU" dirty="0" err="1" smtClean="0"/>
              <a:t>виглядає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незвично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неймовірними</a:t>
            </a:r>
            <a:r>
              <a:rPr lang="ru-RU" dirty="0" smtClean="0"/>
              <a:t> </a:t>
            </a:r>
            <a:r>
              <a:rPr lang="ru-RU" dirty="0" err="1" smtClean="0"/>
              <a:t>можливостями</a:t>
            </a:r>
            <a:r>
              <a:rPr lang="ru-RU" dirty="0" smtClean="0"/>
              <a:t>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побудоване</a:t>
            </a:r>
            <a:r>
              <a:rPr lang="ru-RU" dirty="0" smtClean="0"/>
              <a:t> на </a:t>
            </a:r>
            <a:r>
              <a:rPr lang="ru-RU" dirty="0" err="1" smtClean="0"/>
              <a:t>китайській</a:t>
            </a:r>
            <a:r>
              <a:rPr lang="ru-RU" dirty="0" smtClean="0"/>
              <a:t> </a:t>
            </a:r>
            <a:r>
              <a:rPr lang="ru-RU" dirty="0" err="1" smtClean="0"/>
              <a:t>верфі</a:t>
            </a:r>
            <a:r>
              <a:rPr lang="ru-RU" dirty="0" smtClean="0"/>
              <a:t> </a:t>
            </a:r>
            <a:r>
              <a:rPr lang="en-US" dirty="0" err="1" smtClean="0"/>
              <a:t>Cosco</a:t>
            </a:r>
            <a:r>
              <a:rPr lang="en-US" dirty="0" smtClean="0"/>
              <a:t> </a:t>
            </a:r>
            <a:r>
              <a:rPr lang="en-US" dirty="0" err="1" smtClean="0"/>
              <a:t>Qidong</a:t>
            </a:r>
            <a:r>
              <a:rPr lang="en-US" dirty="0" smtClean="0"/>
              <a:t> Shipyard </a:t>
            </a:r>
            <a:r>
              <a:rPr lang="ru-RU" dirty="0" smtClean="0"/>
              <a:t>на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en-US" dirty="0" smtClean="0"/>
              <a:t>MPI Offshore. </a:t>
            </a:r>
            <a:r>
              <a:rPr lang="ru-RU" dirty="0" err="1" smtClean="0"/>
              <a:t>Це</a:t>
            </a:r>
            <a:r>
              <a:rPr lang="ru-RU" dirty="0" smtClean="0"/>
              <a:t> судно - </a:t>
            </a:r>
            <a:r>
              <a:rPr lang="ru-RU" dirty="0" err="1" smtClean="0"/>
              <a:t>установник</a:t>
            </a:r>
            <a:r>
              <a:rPr lang="ru-RU" dirty="0" smtClean="0"/>
              <a:t> </a:t>
            </a:r>
            <a:r>
              <a:rPr lang="ru-RU" dirty="0" err="1" smtClean="0"/>
              <a:t>шельфових</a:t>
            </a:r>
            <a:r>
              <a:rPr lang="ru-RU" dirty="0" smtClean="0"/>
              <a:t> </a:t>
            </a:r>
            <a:r>
              <a:rPr lang="ru-RU" dirty="0" err="1" smtClean="0"/>
              <a:t>вітряних</a:t>
            </a:r>
            <a:r>
              <a:rPr lang="ru-RU" dirty="0" smtClean="0"/>
              <a:t> </a:t>
            </a:r>
            <a:r>
              <a:rPr lang="ru-RU" dirty="0" err="1" smtClean="0"/>
              <a:t>турбін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при </a:t>
            </a:r>
            <a:r>
              <a:rPr lang="ru-RU" dirty="0" err="1" smtClean="0"/>
              <a:t>будівництві</a:t>
            </a:r>
            <a:r>
              <a:rPr lang="ru-RU" dirty="0" smtClean="0"/>
              <a:t> </a:t>
            </a:r>
            <a:r>
              <a:rPr lang="ru-RU" dirty="0" err="1" smtClean="0"/>
              <a:t>офшорних</a:t>
            </a:r>
            <a:r>
              <a:rPr lang="ru-RU" dirty="0" smtClean="0"/>
              <a:t> </a:t>
            </a:r>
            <a:r>
              <a:rPr lang="ru-RU" dirty="0" err="1" smtClean="0"/>
              <a:t>вітрових</a:t>
            </a:r>
            <a:r>
              <a:rPr lang="ru-RU" dirty="0" smtClean="0"/>
              <a:t> </a:t>
            </a:r>
            <a:r>
              <a:rPr lang="ru-RU" dirty="0" err="1" smtClean="0"/>
              <a:t>електростанцій</a:t>
            </a:r>
            <a:r>
              <a:rPr lang="ru-RU" dirty="0" smtClean="0"/>
              <a:t> в </a:t>
            </a:r>
            <a:r>
              <a:rPr lang="ru-RU" dirty="0" err="1" smtClean="0"/>
              <a:t>прибережних</a:t>
            </a:r>
            <a:r>
              <a:rPr lang="ru-RU" dirty="0" smtClean="0"/>
              <a:t> водах.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MPI Adventure </a:t>
            </a:r>
            <a:r>
              <a:rPr lang="ru-RU" dirty="0" err="1" smtClean="0"/>
              <a:t>чудово</a:t>
            </a:r>
            <a:r>
              <a:rPr lang="ru-RU" dirty="0" smtClean="0"/>
              <a:t> </a:t>
            </a:r>
            <a:r>
              <a:rPr lang="ru-RU" dirty="0" err="1" smtClean="0"/>
              <a:t>маневрує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підрулюючих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. Судно </a:t>
            </a:r>
            <a:r>
              <a:rPr lang="ru-RU" dirty="0" err="1" smtClean="0"/>
              <a:t>позиціонується</a:t>
            </a:r>
            <a:r>
              <a:rPr lang="ru-RU" dirty="0" smtClean="0"/>
              <a:t> точно в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намертво «</a:t>
            </a:r>
            <a:r>
              <a:rPr lang="ru-RU" dirty="0" err="1" smtClean="0"/>
              <a:t>заякорюють</a:t>
            </a:r>
            <a:r>
              <a:rPr lang="ru-RU" dirty="0" smtClean="0"/>
              <a:t>» за дно, </a:t>
            </a:r>
            <a:r>
              <a:rPr lang="ru-RU" dirty="0" err="1" smtClean="0"/>
              <a:t>опускаючи</a:t>
            </a:r>
            <a:r>
              <a:rPr lang="ru-RU" dirty="0" smtClean="0"/>
              <a:t> </a:t>
            </a:r>
            <a:r>
              <a:rPr lang="ru-RU" dirty="0" err="1" smtClean="0"/>
              <a:t>шість</a:t>
            </a:r>
            <a:r>
              <a:rPr lang="ru-RU" dirty="0" smtClean="0"/>
              <a:t> </a:t>
            </a:r>
            <a:r>
              <a:rPr lang="ru-RU" dirty="0" err="1" smtClean="0"/>
              <a:t>висувних</a:t>
            </a:r>
            <a:r>
              <a:rPr lang="ru-RU" dirty="0" smtClean="0"/>
              <a:t> опор.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неймовірно</a:t>
            </a:r>
            <a:r>
              <a:rPr lang="ru-RU" dirty="0" smtClean="0"/>
              <a:t> </a:t>
            </a:r>
            <a:r>
              <a:rPr lang="ru-RU" dirty="0" err="1" smtClean="0"/>
              <a:t>потужно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впевнено</a:t>
            </a:r>
            <a:r>
              <a:rPr lang="ru-RU" dirty="0" smtClean="0"/>
              <a:t> </a:t>
            </a:r>
            <a:r>
              <a:rPr lang="ru-RU" dirty="0" err="1" smtClean="0"/>
              <a:t>протистоїть</a:t>
            </a:r>
            <a:r>
              <a:rPr lang="ru-RU" dirty="0" smtClean="0"/>
              <a:t> </a:t>
            </a:r>
            <a:r>
              <a:rPr lang="ru-RU" dirty="0" err="1" smtClean="0"/>
              <a:t>найлютішим</a:t>
            </a:r>
            <a:r>
              <a:rPr lang="ru-RU" dirty="0" smtClean="0"/>
              <a:t> штормам. Судно </a:t>
            </a:r>
            <a:r>
              <a:rPr lang="ru-RU" dirty="0" err="1" smtClean="0"/>
              <a:t>працює</a:t>
            </a:r>
            <a:r>
              <a:rPr lang="ru-RU" dirty="0" smtClean="0"/>
              <a:t> в </a:t>
            </a:r>
            <a:r>
              <a:rPr lang="ru-RU" dirty="0" err="1" smtClean="0"/>
              <a:t>північних</a:t>
            </a:r>
            <a:r>
              <a:rPr lang="ru-RU" dirty="0" smtClean="0"/>
              <a:t> морях, </a:t>
            </a:r>
            <a:r>
              <a:rPr lang="ru-RU" dirty="0" err="1" smtClean="0"/>
              <a:t>встановлюючи</a:t>
            </a:r>
            <a:r>
              <a:rPr lang="ru-RU" dirty="0" smtClean="0"/>
              <a:t> </a:t>
            </a:r>
            <a:r>
              <a:rPr lang="ru-RU" dirty="0" err="1" smtClean="0"/>
              <a:t>водні</a:t>
            </a:r>
            <a:r>
              <a:rPr lang="ru-RU" dirty="0" smtClean="0"/>
              <a:t> </a:t>
            </a:r>
            <a:r>
              <a:rPr lang="ru-RU" dirty="0" err="1" smtClean="0"/>
              <a:t>електростанції</a:t>
            </a:r>
            <a:r>
              <a:rPr lang="ru-RU" dirty="0" smtClean="0"/>
              <a:t> на шельфах </a:t>
            </a:r>
            <a:r>
              <a:rPr lang="ru-RU" dirty="0" err="1" smtClean="0"/>
              <a:t>Швеції</a:t>
            </a:r>
            <a:r>
              <a:rPr lang="ru-RU" dirty="0" smtClean="0"/>
              <a:t>, </a:t>
            </a:r>
            <a:r>
              <a:rPr lang="ru-RU" dirty="0" err="1" smtClean="0"/>
              <a:t>Великобританії</a:t>
            </a:r>
            <a:r>
              <a:rPr lang="ru-RU" dirty="0" smtClean="0"/>
              <a:t> та </a:t>
            </a:r>
            <a:r>
              <a:rPr lang="ru-RU" dirty="0" err="1" smtClean="0"/>
              <a:t>Німеччини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Людмила\Desktop\ed461875-f3c9-43a6-81e8-4047ba37c29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8708" y="556223"/>
            <a:ext cx="6664925" cy="49130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98694" y="2918012"/>
            <a:ext cx="535193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sz="3200" b="1" dirty="0" smtClean="0"/>
              <a:t>               </a:t>
            </a:r>
          </a:p>
          <a:p>
            <a:r>
              <a:rPr lang="en-US" sz="3200" b="1" dirty="0" smtClean="0"/>
              <a:t>               MPI Adventure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510757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2. Судно, </a:t>
            </a:r>
            <a:r>
              <a:rPr lang="ru-RU" b="1" dirty="0" err="1" smtClean="0">
                <a:solidFill>
                  <a:srgbClr val="FF0000"/>
                </a:solidFill>
              </a:rPr>
              <a:t>що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змінює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горизонтальне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положення</a:t>
            </a:r>
            <a:r>
              <a:rPr lang="ru-RU" b="1" dirty="0" smtClean="0">
                <a:solidFill>
                  <a:srgbClr val="FF0000"/>
                </a:solidFill>
              </a:rPr>
              <a:t> на </a:t>
            </a:r>
            <a:r>
              <a:rPr lang="ru-RU" b="1" dirty="0" err="1" smtClean="0">
                <a:solidFill>
                  <a:srgbClr val="FF0000"/>
                </a:solidFill>
              </a:rPr>
              <a:t>вертикальне</a:t>
            </a:r>
            <a:r>
              <a:rPr lang="ru-RU" b="1" dirty="0" smtClean="0">
                <a:solidFill>
                  <a:srgbClr val="FF0000"/>
                </a:solidFill>
              </a:rPr>
              <a:t>: RP FLIP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унікальне</a:t>
            </a:r>
            <a:r>
              <a:rPr lang="ru-RU" dirty="0" smtClean="0"/>
              <a:t> судно </a:t>
            </a:r>
            <a:r>
              <a:rPr lang="ru-RU" dirty="0" err="1" smtClean="0"/>
              <a:t>спущене</a:t>
            </a:r>
            <a:r>
              <a:rPr lang="ru-RU" dirty="0" smtClean="0"/>
              <a:t> на воду в 1962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пір</a:t>
            </a:r>
            <a:r>
              <a:rPr lang="ru-RU" dirty="0" smtClean="0"/>
              <a:t> </a:t>
            </a:r>
            <a:r>
              <a:rPr lang="ru-RU" dirty="0" err="1" smtClean="0"/>
              <a:t>експлуатується</a:t>
            </a:r>
            <a:r>
              <a:rPr lang="ru-RU" dirty="0" smtClean="0"/>
              <a:t> </a:t>
            </a:r>
            <a:r>
              <a:rPr lang="ru-RU" dirty="0" err="1" smtClean="0"/>
              <a:t>інститутом</a:t>
            </a:r>
            <a:r>
              <a:rPr lang="ru-RU" dirty="0" smtClean="0"/>
              <a:t> </a:t>
            </a:r>
            <a:r>
              <a:rPr lang="ru-RU" dirty="0" err="1" smtClean="0"/>
              <a:t>океанографії</a:t>
            </a:r>
            <a:r>
              <a:rPr lang="ru-RU" dirty="0" smtClean="0"/>
              <a:t> США. </a:t>
            </a:r>
            <a:r>
              <a:rPr lang="ru-RU" dirty="0" err="1" smtClean="0"/>
              <a:t>Воно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силової</a:t>
            </a:r>
            <a:r>
              <a:rPr lang="ru-RU" dirty="0" smtClean="0"/>
              <a:t> установки </a:t>
            </a:r>
            <a:r>
              <a:rPr lang="ru-RU" dirty="0" err="1" smtClean="0"/>
              <a:t>і</a:t>
            </a:r>
            <a:r>
              <a:rPr lang="ru-RU" dirty="0" smtClean="0"/>
              <a:t> до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доставляється</a:t>
            </a:r>
            <a:r>
              <a:rPr lang="ru-RU" dirty="0" smtClean="0"/>
              <a:t> на </a:t>
            </a:r>
            <a:r>
              <a:rPr lang="ru-RU" dirty="0" err="1" smtClean="0"/>
              <a:t>буксирі</a:t>
            </a:r>
            <a:r>
              <a:rPr lang="ru-RU" dirty="0" smtClean="0"/>
              <a:t>. </a:t>
            </a:r>
            <a:r>
              <a:rPr lang="ru-RU" dirty="0" err="1" smtClean="0"/>
              <a:t>Абревіатура</a:t>
            </a:r>
            <a:r>
              <a:rPr lang="ru-RU" dirty="0" smtClean="0"/>
              <a:t> </a:t>
            </a:r>
            <a:r>
              <a:rPr lang="en-US" dirty="0" smtClean="0"/>
              <a:t>FLIP </a:t>
            </a:r>
            <a:r>
              <a:rPr lang="ru-RU" dirty="0" err="1" smtClean="0"/>
              <a:t>розшифровується</a:t>
            </a:r>
            <a:r>
              <a:rPr lang="ru-RU" dirty="0" smtClean="0"/>
              <a:t> як </a:t>
            </a:r>
            <a:r>
              <a:rPr lang="en-US" dirty="0" smtClean="0"/>
              <a:t>Floating Instrument Platform, </a:t>
            </a:r>
            <a:r>
              <a:rPr lang="ru-RU" dirty="0" smtClean="0"/>
              <a:t>в </a:t>
            </a:r>
            <a:r>
              <a:rPr lang="ru-RU" dirty="0" err="1" smtClean="0"/>
              <a:t>перекладі</a:t>
            </a:r>
            <a:r>
              <a:rPr lang="ru-RU" dirty="0" smtClean="0"/>
              <a:t> - </a:t>
            </a:r>
            <a:r>
              <a:rPr lang="ru-RU" dirty="0" err="1" smtClean="0"/>
              <a:t>плавуча</a:t>
            </a:r>
            <a:r>
              <a:rPr lang="ru-RU" dirty="0" smtClean="0"/>
              <a:t> </a:t>
            </a:r>
            <a:r>
              <a:rPr lang="ru-RU" dirty="0" err="1" smtClean="0"/>
              <a:t>інструментальна</a:t>
            </a:r>
            <a:r>
              <a:rPr lang="ru-RU" dirty="0" smtClean="0"/>
              <a:t> платформа. Вона </a:t>
            </a:r>
            <a:r>
              <a:rPr lang="ru-RU" dirty="0" err="1" smtClean="0"/>
              <a:t>призначена</a:t>
            </a:r>
            <a:r>
              <a:rPr lang="ru-RU" dirty="0" smtClean="0"/>
              <a:t> для </a:t>
            </a:r>
            <a:r>
              <a:rPr lang="ru-RU" dirty="0" err="1" smtClean="0"/>
              <a:t>науково-дослідних</a:t>
            </a:r>
            <a:r>
              <a:rPr lang="ru-RU" dirty="0" smtClean="0"/>
              <a:t> </a:t>
            </a:r>
            <a:r>
              <a:rPr lang="ru-RU" dirty="0" err="1" smtClean="0"/>
              <a:t>океанографічних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зроблена</a:t>
            </a:r>
            <a:r>
              <a:rPr lang="ru-RU" dirty="0" smtClean="0"/>
              <a:t> </a:t>
            </a:r>
            <a:r>
              <a:rPr lang="ru-RU" dirty="0" err="1" smtClean="0"/>
              <a:t>несамохідною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того, </a:t>
            </a:r>
            <a:r>
              <a:rPr lang="ru-RU" dirty="0" err="1" smtClean="0"/>
              <a:t>щоб</a:t>
            </a:r>
            <a:r>
              <a:rPr lang="ru-RU" dirty="0" smtClean="0"/>
              <a:t> шум </a:t>
            </a:r>
            <a:r>
              <a:rPr lang="ru-RU" dirty="0" err="1" smtClean="0"/>
              <a:t>двигуна</a:t>
            </a:r>
            <a:r>
              <a:rPr lang="ru-RU" dirty="0" smtClean="0"/>
              <a:t> не </a:t>
            </a:r>
            <a:r>
              <a:rPr lang="ru-RU" dirty="0" err="1" smtClean="0"/>
              <a:t>заважав</a:t>
            </a:r>
            <a:r>
              <a:rPr lang="ru-RU" dirty="0" smtClean="0"/>
              <a:t> «</a:t>
            </a:r>
            <a:r>
              <a:rPr lang="ru-RU" dirty="0" err="1" smtClean="0"/>
              <a:t>слухати</a:t>
            </a:r>
            <a:r>
              <a:rPr lang="ru-RU" dirty="0" smtClean="0"/>
              <a:t>» океан. </a:t>
            </a:r>
            <a:r>
              <a:rPr lang="ru-RU" dirty="0" err="1" smtClean="0"/>
              <a:t>Довжина</a:t>
            </a:r>
            <a:r>
              <a:rPr lang="ru-RU" dirty="0" smtClean="0"/>
              <a:t> судна 108 м, а ширина 7,93 м,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унікальним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приймати</a:t>
            </a:r>
            <a:r>
              <a:rPr lang="ru-RU" dirty="0" smtClean="0"/>
              <a:t> два </a:t>
            </a:r>
            <a:r>
              <a:rPr lang="ru-RU" dirty="0" err="1" smtClean="0"/>
              <a:t>положення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a69ebad5-af9a-447f-ad6f-a0c68efeb7e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5496" y="626722"/>
            <a:ext cx="7491192" cy="47943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943999" y="5564777"/>
            <a:ext cx="1083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RP FLIP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05394"/>
            <a:ext cx="10515600" cy="547156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прибуття</a:t>
            </a:r>
            <a:r>
              <a:rPr lang="ru-RU" dirty="0" smtClean="0"/>
              <a:t> на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баластні</a:t>
            </a:r>
            <a:r>
              <a:rPr lang="ru-RU" dirty="0" smtClean="0"/>
              <a:t> </a:t>
            </a:r>
            <a:r>
              <a:rPr lang="ru-RU" dirty="0" err="1" smtClean="0"/>
              <a:t>цистерни</a:t>
            </a:r>
            <a:r>
              <a:rPr lang="ru-RU" dirty="0" smtClean="0"/>
              <a:t> </a:t>
            </a:r>
            <a:r>
              <a:rPr lang="ru-RU" dirty="0" err="1" smtClean="0"/>
              <a:t>заповнюються</a:t>
            </a:r>
            <a:r>
              <a:rPr lang="ru-RU" dirty="0" smtClean="0"/>
              <a:t> </a:t>
            </a:r>
            <a:r>
              <a:rPr lang="ru-RU" dirty="0" err="1" smtClean="0"/>
              <a:t>морською</a:t>
            </a:r>
            <a:r>
              <a:rPr lang="ru-RU" dirty="0" smtClean="0"/>
              <a:t> водою, </a:t>
            </a:r>
            <a:r>
              <a:rPr lang="ru-RU" dirty="0" err="1" smtClean="0"/>
              <a:t>і</a:t>
            </a:r>
            <a:r>
              <a:rPr lang="ru-RU" dirty="0" smtClean="0"/>
              <a:t> судно </a:t>
            </a:r>
            <a:r>
              <a:rPr lang="ru-RU" dirty="0" err="1" smtClean="0"/>
              <a:t>здійснює</a:t>
            </a:r>
            <a:r>
              <a:rPr lang="ru-RU" dirty="0" smtClean="0"/>
              <a:t> поворот на 90 </a:t>
            </a:r>
            <a:r>
              <a:rPr lang="ru-RU" dirty="0" err="1" smtClean="0"/>
              <a:t>градусів</a:t>
            </a:r>
            <a:r>
              <a:rPr lang="ru-RU" dirty="0" smtClean="0"/>
              <a:t>, </a:t>
            </a:r>
            <a:r>
              <a:rPr lang="ru-RU" dirty="0" err="1" smtClean="0"/>
              <a:t>змінюючи</a:t>
            </a:r>
            <a:r>
              <a:rPr lang="ru-RU" dirty="0" smtClean="0"/>
              <a:t> </a:t>
            </a:r>
            <a:r>
              <a:rPr lang="ru-RU" dirty="0" err="1" smtClean="0"/>
              <a:t>горизонтальне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на </a:t>
            </a:r>
            <a:r>
              <a:rPr lang="ru-RU" dirty="0" err="1" smtClean="0"/>
              <a:t>вертикальне</a:t>
            </a:r>
            <a:r>
              <a:rPr lang="ru-RU" dirty="0" smtClean="0"/>
              <a:t>. Команда в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на </a:t>
            </a:r>
            <a:r>
              <a:rPr lang="ru-RU" dirty="0" err="1" smtClean="0"/>
              <a:t>носі</a:t>
            </a:r>
            <a:r>
              <a:rPr lang="ru-RU" dirty="0" smtClean="0"/>
              <a:t>, </a:t>
            </a:r>
            <a:r>
              <a:rPr lang="ru-RU" dirty="0" err="1" smtClean="0"/>
              <a:t>спостерігаючи</a:t>
            </a:r>
            <a:r>
              <a:rPr lang="ru-RU" dirty="0" smtClean="0"/>
              <a:t>, як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півгодини</a:t>
            </a:r>
            <a:r>
              <a:rPr lang="ru-RU" dirty="0" smtClean="0"/>
              <a:t> </a:t>
            </a:r>
            <a:r>
              <a:rPr lang="ru-RU" dirty="0" err="1" smtClean="0"/>
              <a:t>хвіст</a:t>
            </a:r>
            <a:r>
              <a:rPr lang="ru-RU" dirty="0" smtClean="0"/>
              <a:t> </a:t>
            </a:r>
            <a:r>
              <a:rPr lang="ru-RU" dirty="0" err="1" smtClean="0"/>
              <a:t>довжиною</a:t>
            </a:r>
            <a:r>
              <a:rPr lang="ru-RU" dirty="0" smtClean="0"/>
              <a:t> 91 м </a:t>
            </a:r>
            <a:r>
              <a:rPr lang="ru-RU" dirty="0" err="1" smtClean="0"/>
              <a:t>йде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воду, </a:t>
            </a:r>
            <a:r>
              <a:rPr lang="ru-RU" dirty="0" err="1" smtClean="0"/>
              <a:t>залишаючи</a:t>
            </a:r>
            <a:r>
              <a:rPr lang="ru-RU" dirty="0" smtClean="0"/>
              <a:t> над </a:t>
            </a:r>
            <a:r>
              <a:rPr lang="ru-RU" dirty="0" err="1" smtClean="0"/>
              <a:t>поверхнею</a:t>
            </a:r>
            <a:r>
              <a:rPr lang="ru-RU" dirty="0" smtClean="0"/>
              <a:t> 17 м. У </a:t>
            </a:r>
            <a:r>
              <a:rPr lang="ru-RU" dirty="0" err="1" smtClean="0"/>
              <a:t>відсіках</a:t>
            </a:r>
            <a:r>
              <a:rPr lang="ru-RU" dirty="0" smtClean="0"/>
              <a:t> судна все </a:t>
            </a:r>
            <a:r>
              <a:rPr lang="ru-RU" dirty="0" err="1" smtClean="0"/>
              <a:t>сконструйовано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розрахунком</a:t>
            </a:r>
            <a:r>
              <a:rPr lang="ru-RU" dirty="0" smtClean="0"/>
              <a:t> на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: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дублюється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раковини</a:t>
            </a:r>
            <a:r>
              <a:rPr lang="ru-RU" dirty="0" smtClean="0"/>
              <a:t>, а </a:t>
            </a:r>
            <a:r>
              <a:rPr lang="ru-RU" dirty="0" err="1" smtClean="0"/>
              <a:t>частина</a:t>
            </a:r>
            <a:r>
              <a:rPr lang="ru-RU" dirty="0" smtClean="0"/>
              <a:t> - </a:t>
            </a:r>
            <a:r>
              <a:rPr lang="ru-RU" dirty="0" err="1" smtClean="0"/>
              <a:t>переставляється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ліжка</a:t>
            </a:r>
            <a:r>
              <a:rPr lang="ru-RU" dirty="0" smtClean="0"/>
              <a:t>. Назад в </a:t>
            </a:r>
            <a:r>
              <a:rPr lang="ru-RU" dirty="0" err="1" smtClean="0"/>
              <a:t>горизонтальне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судно </a:t>
            </a:r>
            <a:r>
              <a:rPr lang="ru-RU" dirty="0" err="1" smtClean="0"/>
              <a:t>повертається</a:t>
            </a:r>
            <a:r>
              <a:rPr lang="ru-RU" dirty="0" smtClean="0"/>
              <a:t> в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витіснення</a:t>
            </a:r>
            <a:r>
              <a:rPr lang="ru-RU" dirty="0" smtClean="0"/>
              <a:t> води </a:t>
            </a:r>
            <a:r>
              <a:rPr lang="ru-RU" dirty="0" err="1" smtClean="0"/>
              <a:t>з</a:t>
            </a:r>
            <a:r>
              <a:rPr lang="ru-RU" dirty="0" smtClean="0"/>
              <a:t> цистерн </a:t>
            </a:r>
            <a:r>
              <a:rPr lang="ru-RU" dirty="0" err="1" smtClean="0"/>
              <a:t>повітрям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тиском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18457"/>
            <a:ext cx="10515600" cy="54585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3. </a:t>
            </a:r>
            <a:r>
              <a:rPr lang="ru-RU" b="1" dirty="0" err="1" smtClean="0">
                <a:solidFill>
                  <a:srgbClr val="FF0000"/>
                </a:solidFill>
              </a:rPr>
              <a:t>Мегагруз</a:t>
            </a:r>
            <a:r>
              <a:rPr lang="ru-RU" b="1" dirty="0" smtClean="0">
                <a:solidFill>
                  <a:srgbClr val="FF0000"/>
                </a:solidFill>
              </a:rPr>
              <a:t> на борту: </a:t>
            </a:r>
            <a:r>
              <a:rPr lang="en-US" b="1" dirty="0" smtClean="0">
                <a:solidFill>
                  <a:srgbClr val="FF0000"/>
                </a:solidFill>
              </a:rPr>
              <a:t>Blue Marlin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en-US" dirty="0" smtClean="0"/>
              <a:t>Blue Marlin </a:t>
            </a:r>
            <a:r>
              <a:rPr lang="ru-RU" dirty="0" err="1" smtClean="0"/>
              <a:t>вражає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розмірами</a:t>
            </a:r>
            <a:r>
              <a:rPr lang="ru-RU" dirty="0" smtClean="0"/>
              <a:t>: 217 </a:t>
            </a:r>
            <a:r>
              <a:rPr lang="ru-RU" dirty="0" err="1" smtClean="0"/>
              <a:t>метрів</a:t>
            </a:r>
            <a:r>
              <a:rPr lang="ru-RU" dirty="0" smtClean="0"/>
              <a:t> в </a:t>
            </a:r>
            <a:r>
              <a:rPr lang="ru-RU" dirty="0" err="1" smtClean="0"/>
              <a:t>довжину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42 - </a:t>
            </a:r>
            <a:r>
              <a:rPr lang="ru-RU" dirty="0" err="1" smtClean="0"/>
              <a:t>завширшки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можливостями</a:t>
            </a:r>
            <a:r>
              <a:rPr lang="ru-RU" dirty="0" smtClean="0"/>
              <a:t>. У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вузька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необхідна</a:t>
            </a:r>
            <a:r>
              <a:rPr lang="ru-RU" dirty="0" smtClean="0"/>
              <a:t> в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спеціалізація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в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напівзаглибне</a:t>
            </a:r>
            <a:r>
              <a:rPr lang="ru-RU" dirty="0" smtClean="0"/>
              <a:t> судно для </a:t>
            </a:r>
            <a:r>
              <a:rPr lang="ru-RU" dirty="0" err="1" smtClean="0"/>
              <a:t>перевезення</a:t>
            </a:r>
            <a:r>
              <a:rPr lang="ru-RU" dirty="0" smtClean="0"/>
              <a:t> </a:t>
            </a:r>
            <a:r>
              <a:rPr lang="ru-RU" dirty="0" err="1" smtClean="0"/>
              <a:t>надважких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ультрагабаритних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, таких як </a:t>
            </a:r>
            <a:r>
              <a:rPr lang="ru-RU" dirty="0" err="1" smtClean="0"/>
              <a:t>причали</a:t>
            </a:r>
            <a:r>
              <a:rPr lang="ru-RU" dirty="0" smtClean="0"/>
              <a:t>,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, </a:t>
            </a:r>
            <a:r>
              <a:rPr lang="ru-RU" dirty="0" err="1" smtClean="0"/>
              <a:t>нафтові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, </a:t>
            </a:r>
            <a:r>
              <a:rPr lang="ru-RU" dirty="0" err="1" smtClean="0"/>
              <a:t>пошкоджені</a:t>
            </a:r>
            <a:r>
              <a:rPr lang="ru-RU" dirty="0" smtClean="0"/>
              <a:t> </a:t>
            </a:r>
            <a:r>
              <a:rPr lang="ru-RU" dirty="0" err="1" smtClean="0"/>
              <a:t>морські</a:t>
            </a:r>
            <a:r>
              <a:rPr lang="ru-RU" dirty="0" smtClean="0"/>
              <a:t> судна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нестандартні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установки.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Людмила\Desktop\0485cf1a-e21d-4d9a-80f1-e0166b090dd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4303" y="506275"/>
            <a:ext cx="7081901" cy="50585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578855" y="5700151"/>
            <a:ext cx="1295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Blue Marlin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565</Words>
  <Application>Microsoft Office PowerPoint</Application>
  <PresentationFormat>Произвольный</PresentationFormat>
  <Paragraphs>36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Офисная тема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Дякую за увагу!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Людмила</cp:lastModifiedBy>
  <cp:revision>76</cp:revision>
  <dcterms:created xsi:type="dcterms:W3CDTF">2020-05-07T09:46:48Z</dcterms:created>
  <dcterms:modified xsi:type="dcterms:W3CDTF">2022-12-13T09:29:37Z</dcterms:modified>
</cp:coreProperties>
</file>