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85" r:id="rId3"/>
    <p:sldId id="298" r:id="rId4"/>
    <p:sldId id="299" r:id="rId5"/>
    <p:sldId id="286" r:id="rId6"/>
    <p:sldId id="287" r:id="rId7"/>
    <p:sldId id="288" r:id="rId8"/>
    <p:sldId id="289" r:id="rId9"/>
    <p:sldId id="290" r:id="rId10"/>
    <p:sldId id="292" r:id="rId11"/>
    <p:sldId id="291" r:id="rId12"/>
    <p:sldId id="302" r:id="rId13"/>
    <p:sldId id="303" r:id="rId14"/>
    <p:sldId id="294" r:id="rId15"/>
    <p:sldId id="28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5" d="100"/>
          <a:sy n="85" d="100"/>
        </p:scale>
        <p:origin x="-379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1951C-B587-4669-AEAB-3CA3E620BBD9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E02500-5BAE-47BD-9A24-DA8251B90B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940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DE908737-7F0D-43E3-881E-D559C32D1E2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66F3AAFD-7923-401F-8916-B33B2F2271B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30DD8669-1381-456D-9152-76B17665A2E2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6D6E4F21-2AA8-4FCA-9213-BEC765D560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7461332-109B-4216-A040-E2AE056BBB77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B189D43-7D5D-4E8A-9AC3-41F16E7A8B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744073-5C39-4F22-9A95-A951DF155739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4D46F2-ADE1-4EDE-8C39-67B9C61D1F3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01AF74D4-0C31-44FB-89AF-333C2B103954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807818A-EAA9-414E-BCC0-1222C994AB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66EAF66-51F2-4B1D-9CAA-516392A46DAF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ED8C18B8-0AB9-499B-80AD-C83B7785FF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75610017-CDBA-482E-B9B7-C8AB3A109F89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E2C45DB-E2D0-413F-A774-2A3FA58CE3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2073D13-A5DD-4361-86C6-8990952A8B11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97FD72D7-AE78-45EA-9A28-FCD2A8FC0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03C9B2A-B63E-4EF0-8861-FA6F31CBEC72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2899A15-DEB5-4B63-A373-0A9517BBF4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9C5A2552-342C-46AA-850C-74A1BFA910EB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4CEE70D1-58EA-4D24-A39D-A277F7D011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A244C59C-D113-4CB3-B4B2-49D55DA992C4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AA2849C-D064-4305-9283-89A1125500D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25CAEA6-6AE5-4923-9D8A-A806BFC44B82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F496BC1-1331-453F-A4D0-2CC3A4F9E7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C36B8-D485-4F79-A6BF-BA89B061DF0D}" type="datetimeFigureOut">
              <a:rPr lang="en-US" smtClean="0"/>
              <a:pPr/>
              <a:t>3/14/2023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7B61F2-6DA1-4B3B-ACCD-25C66D00EE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194288" y="2588432"/>
            <a:ext cx="10017736" cy="4069533"/>
          </a:xfrm>
        </p:spPr>
        <p:txBody>
          <a:bodyPr>
            <a:normAutofit fontScale="90000"/>
          </a:bodyPr>
          <a:lstStyle/>
          <a:p>
            <a:endParaRPr lang="uk-UA" altLang="en-US" dirty="0"/>
          </a:p>
          <a:p>
            <a:endParaRPr lang="uk-UA" altLang="en-US" dirty="0"/>
          </a:p>
          <a:p>
            <a:r>
              <a:rPr lang="uk-UA" altLang="en-US" b="1" dirty="0" err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</a:t>
            </a:r>
            <a:r>
              <a:rPr lang="uk-UA" altLang="en-US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гурток</a:t>
            </a:r>
          </a:p>
          <a:p>
            <a:r>
              <a:rPr lang="uk-UA" altLang="en-US" b="1" dirty="0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</a:t>
            </a:r>
            <a: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вищ</a:t>
            </a:r>
            <a: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ого </a:t>
            </a:r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рівня </a:t>
            </a:r>
          </a:p>
          <a:p>
            <a:endParaRPr lang="uk-UA" altLang="en-US" dirty="0"/>
          </a:p>
        </p:txBody>
      </p:sp>
      <p:pic>
        <p:nvPicPr>
          <p:cNvPr id="4" name="Изображение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35188" y="365282"/>
            <a:ext cx="4274341" cy="222314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Виталий\Desktop\Nimetskyj-imperskyj-torpednyj-kater-SM-V18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2062" y="483326"/>
            <a:ext cx="8530818" cy="534361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621039" y="5961408"/>
            <a:ext cx="50283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/>
              <a:t>Німецький</a:t>
            </a:r>
            <a:r>
              <a:rPr lang="ru-RU" dirty="0" smtClean="0"/>
              <a:t> </a:t>
            </a:r>
            <a:r>
              <a:rPr lang="ru-RU" dirty="0" err="1" smtClean="0"/>
              <a:t>імперський</a:t>
            </a:r>
            <a:r>
              <a:rPr lang="ru-RU" dirty="0" smtClean="0"/>
              <a:t> </a:t>
            </a:r>
            <a:r>
              <a:rPr lang="ru-RU" dirty="0" err="1" smtClean="0"/>
              <a:t>торпедний</a:t>
            </a:r>
            <a:r>
              <a:rPr lang="ru-RU" dirty="0" smtClean="0"/>
              <a:t> катер SM V188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40080"/>
            <a:ext cx="10515600" cy="553688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Торпедні</a:t>
            </a:r>
            <a:r>
              <a:rPr lang="ru-RU" dirty="0" smtClean="0"/>
              <a:t> </a:t>
            </a:r>
            <a:r>
              <a:rPr lang="ru-RU" dirty="0" err="1" smtClean="0"/>
              <a:t>катери</a:t>
            </a:r>
            <a:r>
              <a:rPr lang="ru-RU" dirty="0" smtClean="0"/>
              <a:t> </a:t>
            </a:r>
            <a:r>
              <a:rPr lang="ru-RU" dirty="0" err="1" smtClean="0"/>
              <a:t>створювалися</a:t>
            </a:r>
            <a:r>
              <a:rPr lang="ru-RU" dirty="0" smtClean="0"/>
              <a:t> як недорога </a:t>
            </a:r>
            <a:r>
              <a:rPr lang="ru-RU" dirty="0" err="1" smtClean="0"/>
              <a:t>противага</a:t>
            </a:r>
            <a:r>
              <a:rPr lang="ru-RU" dirty="0" smtClean="0"/>
              <a:t> великим кораблям противника. В </a:t>
            </a:r>
            <a:r>
              <a:rPr lang="ru-RU" dirty="0" err="1" smtClean="0"/>
              <a:t>морському</a:t>
            </a:r>
            <a:r>
              <a:rPr lang="ru-RU" dirty="0" smtClean="0"/>
              <a:t> бою вони </a:t>
            </a:r>
            <a:r>
              <a:rPr lang="ru-RU" dirty="0" err="1" smtClean="0"/>
              <a:t>покладалися</a:t>
            </a:r>
            <a:r>
              <a:rPr lang="ru-RU" dirty="0" smtClean="0"/>
              <a:t> на </a:t>
            </a:r>
            <a:r>
              <a:rPr lang="ru-RU" dirty="0" err="1" smtClean="0"/>
              <a:t>чисельність</a:t>
            </a:r>
            <a:r>
              <a:rPr lang="ru-RU" dirty="0" smtClean="0"/>
              <a:t>, </a:t>
            </a:r>
            <a:r>
              <a:rPr lang="ru-RU" dirty="0" err="1" smtClean="0"/>
              <a:t>швидкість</a:t>
            </a:r>
            <a:r>
              <a:rPr lang="ru-RU" dirty="0" smtClean="0"/>
              <a:t> та </a:t>
            </a:r>
            <a:r>
              <a:rPr lang="ru-RU" dirty="0" err="1" smtClean="0"/>
              <a:t>маневреність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Діючи</a:t>
            </a:r>
            <a:r>
              <a:rPr lang="ru-RU" dirty="0" smtClean="0"/>
              <a:t> </a:t>
            </a:r>
            <a:r>
              <a:rPr lang="ru-RU" dirty="0" err="1" smtClean="0"/>
              <a:t>роєм</a:t>
            </a:r>
            <a:r>
              <a:rPr lang="ru-RU" dirty="0" smtClean="0"/>
              <a:t> вони могли </a:t>
            </a:r>
            <a:r>
              <a:rPr lang="ru-RU" dirty="0" err="1" smtClean="0"/>
              <a:t>вражати</a:t>
            </a:r>
            <a:r>
              <a:rPr lang="ru-RU" dirty="0" smtClean="0"/>
              <a:t> </a:t>
            </a:r>
            <a:r>
              <a:rPr lang="ru-RU" dirty="0" err="1" smtClean="0"/>
              <a:t>смертоносними</a:t>
            </a:r>
            <a:r>
              <a:rPr lang="ru-RU" dirty="0" smtClean="0"/>
              <a:t> торпедами 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кораблі</a:t>
            </a:r>
            <a:r>
              <a:rPr lang="ru-RU" dirty="0" smtClean="0"/>
              <a:t> до </a:t>
            </a:r>
            <a:r>
              <a:rPr lang="ru-RU" dirty="0" err="1" smtClean="0"/>
              <a:t>лінкорів</a:t>
            </a:r>
            <a:r>
              <a:rPr lang="ru-RU" dirty="0" smtClean="0"/>
              <a:t> </a:t>
            </a:r>
            <a:r>
              <a:rPr lang="ru-RU" dirty="0" err="1" smtClean="0"/>
              <a:t>включно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катери</a:t>
            </a:r>
            <a:r>
              <a:rPr lang="ru-RU" dirty="0" smtClean="0"/>
              <a:t> </a:t>
            </a:r>
            <a:r>
              <a:rPr lang="ru-RU" dirty="0" err="1" smtClean="0"/>
              <a:t>викликали</a:t>
            </a:r>
            <a:r>
              <a:rPr lang="ru-RU" dirty="0" smtClean="0"/>
              <a:t> </a:t>
            </a:r>
            <a:r>
              <a:rPr lang="ru-RU" dirty="0" err="1" smtClean="0"/>
              <a:t>серйозну</a:t>
            </a:r>
            <a:r>
              <a:rPr lang="ru-RU" dirty="0" smtClean="0"/>
              <a:t> </a:t>
            </a:r>
            <a:r>
              <a:rPr lang="ru-RU" dirty="0" err="1" smtClean="0"/>
              <a:t>стурбованість</a:t>
            </a:r>
            <a:r>
              <a:rPr lang="ru-RU" dirty="0" smtClean="0"/>
              <a:t> у </a:t>
            </a:r>
            <a:r>
              <a:rPr lang="ru-RU" dirty="0" err="1" smtClean="0"/>
              <a:t>всьому</a:t>
            </a:r>
            <a:r>
              <a:rPr lang="ru-RU" dirty="0" smtClean="0"/>
              <a:t> </a:t>
            </a:r>
            <a:r>
              <a:rPr lang="ru-RU" dirty="0" err="1" smtClean="0"/>
              <a:t>світі</a:t>
            </a:r>
            <a:r>
              <a:rPr lang="ru-RU" dirty="0" smtClean="0"/>
              <a:t>. Для </a:t>
            </a:r>
            <a:r>
              <a:rPr lang="ru-RU" dirty="0" err="1" smtClean="0"/>
              <a:t>відбиття</a:t>
            </a:r>
            <a:r>
              <a:rPr lang="ru-RU" dirty="0" smtClean="0"/>
              <a:t> </a:t>
            </a:r>
            <a:r>
              <a:rPr lang="ru-RU" dirty="0" err="1" smtClean="0"/>
              <a:t>їхніх</a:t>
            </a:r>
            <a:r>
              <a:rPr lang="ru-RU" dirty="0" smtClean="0"/>
              <a:t> атак на </a:t>
            </a:r>
            <a:r>
              <a:rPr lang="ru-RU" dirty="0" err="1" smtClean="0"/>
              <a:t>великі</a:t>
            </a:r>
            <a:r>
              <a:rPr lang="ru-RU" dirty="0" smtClean="0"/>
              <a:t> </a:t>
            </a:r>
            <a:r>
              <a:rPr lang="ru-RU" dirty="0" err="1" smtClean="0"/>
              <a:t>кораблі</a:t>
            </a:r>
            <a:r>
              <a:rPr lang="ru-RU" dirty="0" smtClean="0"/>
              <a:t> почали </a:t>
            </a:r>
            <a:r>
              <a:rPr lang="ru-RU" dirty="0" err="1" smtClean="0"/>
              <a:t>встановлювати</a:t>
            </a:r>
            <a:r>
              <a:rPr lang="ru-RU" dirty="0" smtClean="0"/>
              <a:t> </a:t>
            </a:r>
            <a:r>
              <a:rPr lang="ru-RU" dirty="0" err="1" smtClean="0"/>
              <a:t>спеціальні</a:t>
            </a:r>
            <a:r>
              <a:rPr lang="ru-RU" dirty="0" smtClean="0"/>
              <a:t> </a:t>
            </a:r>
            <a:r>
              <a:rPr lang="ru-RU" dirty="0" err="1" smtClean="0"/>
              <a:t>батареї</a:t>
            </a:r>
            <a:r>
              <a:rPr lang="ru-RU" dirty="0" smtClean="0"/>
              <a:t> </a:t>
            </a:r>
            <a:r>
              <a:rPr lang="ru-RU" dirty="0" err="1" smtClean="0"/>
              <a:t>швидкострільної</a:t>
            </a:r>
            <a:r>
              <a:rPr lang="ru-RU" dirty="0" smtClean="0"/>
              <a:t> </a:t>
            </a:r>
            <a:r>
              <a:rPr lang="ru-RU" dirty="0" err="1" smtClean="0"/>
              <a:t>артилерії</a:t>
            </a:r>
            <a:r>
              <a:rPr lang="ru-RU" dirty="0" smtClean="0"/>
              <a:t>. Але, </a:t>
            </a:r>
            <a:r>
              <a:rPr lang="ru-RU" dirty="0" err="1" smtClean="0"/>
              <a:t>це</a:t>
            </a:r>
            <a:r>
              <a:rPr lang="ru-RU" dirty="0" smtClean="0"/>
              <a:t> не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допомагало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Пізніше</a:t>
            </a:r>
            <a:r>
              <a:rPr lang="ru-RU" dirty="0" smtClean="0"/>
              <a:t> </a:t>
            </a:r>
            <a:r>
              <a:rPr lang="ru-RU" dirty="0" err="1" smtClean="0"/>
              <a:t>есмінці</a:t>
            </a:r>
            <a:r>
              <a:rPr lang="ru-RU" dirty="0" smtClean="0"/>
              <a:t> взяли на себе </a:t>
            </a:r>
            <a:r>
              <a:rPr lang="ru-RU" dirty="0" err="1" smtClean="0"/>
              <a:t>місію</a:t>
            </a:r>
            <a:r>
              <a:rPr lang="ru-RU" dirty="0" smtClean="0"/>
              <a:t> перехвату атак </a:t>
            </a:r>
            <a:r>
              <a:rPr lang="ru-RU" dirty="0" err="1" smtClean="0"/>
              <a:t>морських</a:t>
            </a:r>
            <a:r>
              <a:rPr lang="ru-RU" dirty="0" smtClean="0"/>
              <a:t> </a:t>
            </a:r>
            <a:r>
              <a:rPr lang="ru-RU" dirty="0" err="1" smtClean="0"/>
              <a:t>москітів</a:t>
            </a:r>
            <a:r>
              <a:rPr lang="ru-RU" dirty="0" smtClean="0"/>
              <a:t> на </a:t>
            </a:r>
            <a:r>
              <a:rPr lang="ru-RU" dirty="0" err="1" smtClean="0"/>
              <a:t>безпечній</a:t>
            </a:r>
            <a:r>
              <a:rPr lang="ru-RU" dirty="0" smtClean="0"/>
              <a:t> </a:t>
            </a:r>
            <a:r>
              <a:rPr lang="ru-RU" dirty="0" err="1" smtClean="0"/>
              <a:t>відстані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лінійних</a:t>
            </a:r>
            <a:r>
              <a:rPr lang="ru-RU" dirty="0" smtClean="0"/>
              <a:t> сил флоту.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6286" y="365126"/>
            <a:ext cx="10047514" cy="901972"/>
          </a:xfrm>
        </p:spPr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Москітний флот України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306286"/>
            <a:ext cx="10515600" cy="487067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</a:t>
            </a:r>
            <a:r>
              <a:rPr lang="ru-RU" dirty="0" err="1" smtClean="0"/>
              <a:t>Концепцію</a:t>
            </a:r>
            <a:r>
              <a:rPr lang="ru-RU" dirty="0" smtClean="0"/>
              <a:t> «</a:t>
            </a:r>
            <a:r>
              <a:rPr lang="ru-RU" dirty="0" err="1" smtClean="0"/>
              <a:t>москітного</a:t>
            </a:r>
            <a:r>
              <a:rPr lang="ru-RU" dirty="0" smtClean="0"/>
              <a:t> флоту» </a:t>
            </a:r>
            <a:r>
              <a:rPr lang="ru-RU" dirty="0" err="1" smtClean="0"/>
              <a:t>України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вона </a:t>
            </a:r>
            <a:r>
              <a:rPr lang="ru-RU" dirty="0" err="1" smtClean="0"/>
              <a:t>з</a:t>
            </a:r>
            <a:r>
              <a:rPr lang="ru-RU" dirty="0" smtClean="0"/>
              <a:t> себе </a:t>
            </a:r>
            <a:r>
              <a:rPr lang="ru-RU" dirty="0" err="1" smtClean="0"/>
              <a:t>представляє</a:t>
            </a:r>
            <a:r>
              <a:rPr lang="ru-RU" dirty="0" smtClean="0"/>
              <a:t> та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мінус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плюси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назвати</a:t>
            </a:r>
            <a:r>
              <a:rPr lang="ru-RU" dirty="0" smtClean="0"/>
              <a:t> </a:t>
            </a:r>
            <a:r>
              <a:rPr lang="ru-RU" dirty="0" err="1" smtClean="0"/>
              <a:t>МБАКи</a:t>
            </a:r>
            <a:r>
              <a:rPr lang="ru-RU" dirty="0" smtClean="0"/>
              <a:t> (</a:t>
            </a:r>
            <a:r>
              <a:rPr lang="ru-RU" dirty="0" err="1" smtClean="0"/>
              <a:t>малі</a:t>
            </a:r>
            <a:r>
              <a:rPr lang="ru-RU" dirty="0" smtClean="0"/>
              <a:t> </a:t>
            </a:r>
            <a:r>
              <a:rPr lang="ru-RU" dirty="0" err="1" smtClean="0"/>
              <a:t>броньовані</a:t>
            </a:r>
            <a:r>
              <a:rPr lang="ru-RU" dirty="0" smtClean="0"/>
              <a:t> </a:t>
            </a:r>
            <a:r>
              <a:rPr lang="ru-RU" dirty="0" err="1" smtClean="0"/>
              <a:t>артилерійські</a:t>
            </a:r>
            <a:r>
              <a:rPr lang="ru-RU" dirty="0" smtClean="0"/>
              <a:t> </a:t>
            </a:r>
            <a:r>
              <a:rPr lang="ru-RU" dirty="0" err="1" smtClean="0"/>
              <a:t>катери</a:t>
            </a:r>
            <a:r>
              <a:rPr lang="ru-RU" dirty="0" smtClean="0"/>
              <a:t>) «</a:t>
            </a:r>
            <a:r>
              <a:rPr lang="ru-RU" dirty="0" err="1" smtClean="0"/>
              <a:t>москітами</a:t>
            </a:r>
            <a:r>
              <a:rPr lang="ru-RU" dirty="0" smtClean="0"/>
              <a:t>»?</a:t>
            </a:r>
          </a:p>
          <a:p>
            <a:pPr>
              <a:buNone/>
            </a:pPr>
            <a:r>
              <a:rPr lang="ru-RU" dirty="0" smtClean="0"/>
              <a:t>      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катери</a:t>
            </a:r>
            <a:r>
              <a:rPr lang="ru-RU" dirty="0" smtClean="0"/>
              <a:t> та </a:t>
            </a:r>
            <a:r>
              <a:rPr lang="ru-RU" dirty="0" err="1" smtClean="0"/>
              <a:t>кораблі</a:t>
            </a:r>
            <a:r>
              <a:rPr lang="ru-RU" dirty="0" smtClean="0"/>
              <a:t> ВМС ЗС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отримають</a:t>
            </a:r>
            <a:r>
              <a:rPr lang="ru-RU" dirty="0" smtClean="0"/>
              <a:t> </a:t>
            </a:r>
            <a:r>
              <a:rPr lang="ru-RU" dirty="0" err="1" smtClean="0"/>
              <a:t>найближчим</a:t>
            </a:r>
            <a:r>
              <a:rPr lang="ru-RU" dirty="0" smtClean="0"/>
              <a:t> часом?</a:t>
            </a:r>
          </a:p>
          <a:p>
            <a:pPr>
              <a:buNone/>
            </a:pPr>
            <a:r>
              <a:rPr lang="ru-RU" dirty="0" smtClean="0"/>
              <a:t>Про все </a:t>
            </a:r>
            <a:r>
              <a:rPr lang="ru-RU" dirty="0" err="1" smtClean="0"/>
              <a:t>це</a:t>
            </a:r>
            <a:r>
              <a:rPr lang="ru-RU" dirty="0" smtClean="0"/>
              <a:t> у </a:t>
            </a:r>
            <a:r>
              <a:rPr lang="ru-RU" dirty="0" err="1" smtClean="0"/>
              <a:t>свіжому</a:t>
            </a:r>
            <a:r>
              <a:rPr lang="ru-RU" dirty="0" smtClean="0"/>
              <a:t> </a:t>
            </a:r>
            <a:r>
              <a:rPr lang="ru-RU" dirty="0" err="1" smtClean="0"/>
              <a:t>випуску</a:t>
            </a:r>
            <a:r>
              <a:rPr lang="ru-RU" dirty="0" smtClean="0"/>
              <a:t> «</a:t>
            </a:r>
            <a:r>
              <a:rPr lang="ru-RU" dirty="0" err="1" smtClean="0"/>
              <a:t>Мілітарки</a:t>
            </a:r>
            <a:r>
              <a:rPr lang="ru-RU" dirty="0" smtClean="0"/>
              <a:t>»: </a:t>
            </a:r>
            <a:r>
              <a:rPr lang="en-US" dirty="0" smtClean="0"/>
              <a:t>https://mil.in.ua/uk/news/militarka-8-moskitnyj-flot-ukrayiny/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Виталий\Desktop\maxresdefault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26361" y="496388"/>
            <a:ext cx="10380617" cy="583909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9976" y="365125"/>
            <a:ext cx="9903823" cy="849721"/>
          </a:xfrm>
        </p:spPr>
        <p:txBody>
          <a:bodyPr>
            <a:normAutofit/>
          </a:bodyPr>
          <a:lstStyle/>
          <a:p>
            <a:r>
              <a:rPr lang="uk-UA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 інформації: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uk.wikipedia.org/wiki/</a:t>
            </a:r>
            <a:r>
              <a:rPr lang="ru-RU" dirty="0" err="1" smtClean="0"/>
              <a:t>Москітний_флот</a:t>
            </a:r>
            <a:endParaRPr lang="ru-RU" dirty="0" smtClean="0"/>
          </a:p>
          <a:p>
            <a:r>
              <a:rPr lang="en-US" dirty="0" smtClean="0"/>
              <a:t>https://mil.in.ua/uk/blogs/trohy-istoriyi-moskitnogo-flotu-vid-haze-grey-history</a:t>
            </a:r>
            <a:r>
              <a:rPr lang="en-US" dirty="0" smtClean="0"/>
              <a:t>/</a:t>
            </a:r>
            <a:r>
              <a:rPr lang="uk-UA" dirty="0" smtClean="0"/>
              <a:t> </a:t>
            </a:r>
            <a:r>
              <a:rPr lang="uk-UA" dirty="0" smtClean="0"/>
              <a:t>Ігор </a:t>
            </a:r>
            <a:r>
              <a:rPr lang="uk-UA" dirty="0" err="1" smtClean="0"/>
              <a:t>Кабаненко</a:t>
            </a:r>
            <a:r>
              <a:rPr lang="uk-UA" dirty="0" smtClean="0"/>
              <a:t> “</a:t>
            </a:r>
            <a:r>
              <a:rPr lang="ru-RU" dirty="0" err="1" smtClean="0"/>
              <a:t>Трохи</a:t>
            </a:r>
            <a:r>
              <a:rPr lang="ru-RU" dirty="0" smtClean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москітного</a:t>
            </a:r>
            <a:r>
              <a:rPr lang="ru-RU" dirty="0" smtClean="0"/>
              <a:t> флоту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en-US" dirty="0" smtClean="0"/>
              <a:t>Haze Grey History</a:t>
            </a:r>
            <a:r>
              <a:rPr lang="uk-UA" dirty="0" smtClean="0"/>
              <a:t>” ;</a:t>
            </a:r>
            <a:r>
              <a:rPr lang="ru-RU" dirty="0" err="1" smtClean="0"/>
              <a:t>Москітний</a:t>
            </a:r>
            <a:r>
              <a:rPr lang="ru-RU" dirty="0" smtClean="0"/>
              <a:t> флот </a:t>
            </a:r>
            <a:r>
              <a:rPr lang="ru-RU" dirty="0" err="1" smtClean="0"/>
              <a:t>давньої</a:t>
            </a:r>
            <a:r>
              <a:rPr lang="ru-RU" dirty="0" smtClean="0"/>
              <a:t> </a:t>
            </a:r>
            <a:r>
              <a:rPr lang="ru-RU" dirty="0" err="1" smtClean="0"/>
              <a:t>Греції</a:t>
            </a:r>
            <a:r>
              <a:rPr lang="ru-RU" dirty="0" smtClean="0"/>
              <a:t> у </a:t>
            </a:r>
            <a:r>
              <a:rPr lang="ru-RU" dirty="0" err="1" smtClean="0"/>
              <a:t>персько-грецькій</a:t>
            </a:r>
            <a:r>
              <a:rPr lang="ru-RU" dirty="0" smtClean="0"/>
              <a:t> </a:t>
            </a:r>
            <a:r>
              <a:rPr lang="ru-RU" dirty="0" err="1" smtClean="0"/>
              <a:t>війні</a:t>
            </a:r>
            <a:r>
              <a:rPr lang="ru-RU" dirty="0" smtClean="0"/>
              <a:t> 480 року до н.е.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. поле 6"/>
          <p:cNvSpPr txBox="1"/>
          <p:nvPr/>
        </p:nvSpPr>
        <p:spPr>
          <a:xfrm>
            <a:off x="3709255" y="181341"/>
            <a:ext cx="7698764" cy="751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44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  <a:endParaRPr lang="en-US" sz="4400" b="1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6" name="Picture 2" descr="C:\Users\Виталий\Desktop\630_360_1516036374-185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80780" y="1087483"/>
            <a:ext cx="9144272" cy="52252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6366" y="365125"/>
            <a:ext cx="9407434" cy="575401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МОСКІТНИЙ ФЛОТ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1018903"/>
            <a:ext cx="10515600" cy="5158060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1. </a:t>
            </a:r>
            <a:r>
              <a:rPr lang="ru-RU" b="1" dirty="0" err="1" smtClean="0"/>
              <a:t>Москітний</a:t>
            </a:r>
            <a:r>
              <a:rPr lang="ru-RU" b="1" dirty="0" smtClean="0"/>
              <a:t> флот </a:t>
            </a:r>
            <a:r>
              <a:rPr lang="ru-RU" b="1" dirty="0" err="1" smtClean="0"/>
              <a:t>давньої</a:t>
            </a:r>
            <a:r>
              <a:rPr lang="ru-RU" b="1" dirty="0" smtClean="0"/>
              <a:t> </a:t>
            </a:r>
            <a:r>
              <a:rPr lang="ru-RU" b="1" dirty="0" err="1" smtClean="0"/>
              <a:t>Греції</a:t>
            </a:r>
            <a:r>
              <a:rPr lang="ru-RU" b="1" dirty="0" smtClean="0"/>
              <a:t> у </a:t>
            </a:r>
            <a:r>
              <a:rPr lang="ru-RU" b="1" dirty="0" err="1" smtClean="0"/>
              <a:t>персько-грецькій</a:t>
            </a:r>
            <a:r>
              <a:rPr lang="ru-RU" b="1" dirty="0" smtClean="0"/>
              <a:t> </a:t>
            </a:r>
            <a:r>
              <a:rPr lang="ru-RU" b="1" dirty="0" err="1" smtClean="0"/>
              <a:t>війні</a:t>
            </a:r>
            <a:r>
              <a:rPr lang="ru-RU" b="1" dirty="0" smtClean="0"/>
              <a:t> 480 року до н.е.</a:t>
            </a:r>
          </a:p>
          <a:p>
            <a:pPr>
              <a:buNone/>
            </a:pPr>
            <a:r>
              <a:rPr lang="ru-RU" b="1" dirty="0" smtClean="0"/>
              <a:t>2. </a:t>
            </a:r>
            <a:r>
              <a:rPr lang="ru-RU" b="1" dirty="0" err="1" smtClean="0"/>
              <a:t>Трохи</a:t>
            </a:r>
            <a:r>
              <a:rPr lang="ru-RU" b="1" dirty="0" smtClean="0"/>
              <a:t> </a:t>
            </a:r>
            <a:r>
              <a:rPr lang="ru-RU" b="1" dirty="0" err="1" smtClean="0"/>
              <a:t>історії</a:t>
            </a:r>
            <a:r>
              <a:rPr lang="ru-RU" b="1" dirty="0" smtClean="0"/>
              <a:t> </a:t>
            </a:r>
            <a:r>
              <a:rPr lang="ru-RU" b="1" dirty="0" err="1" smtClean="0"/>
              <a:t>москітного</a:t>
            </a:r>
            <a:r>
              <a:rPr lang="ru-RU" b="1" dirty="0" smtClean="0"/>
              <a:t> флоту </a:t>
            </a:r>
            <a:r>
              <a:rPr lang="ru-RU" b="1" dirty="0" err="1" smtClean="0"/>
              <a:t>від</a:t>
            </a:r>
            <a:r>
              <a:rPr lang="ru-RU" b="1" dirty="0" smtClean="0"/>
              <a:t> </a:t>
            </a:r>
            <a:r>
              <a:rPr lang="en-US" b="1" dirty="0" smtClean="0"/>
              <a:t>Haze Grey History</a:t>
            </a:r>
            <a:endParaRPr lang="uk-UA" b="1" dirty="0" smtClean="0"/>
          </a:p>
          <a:p>
            <a:pPr>
              <a:buNone/>
            </a:pPr>
            <a:r>
              <a:rPr lang="uk-UA" b="1" dirty="0" smtClean="0"/>
              <a:t>3. Москітний флот України</a:t>
            </a:r>
            <a:endParaRPr lang="en-US" b="1" dirty="0" smtClean="0"/>
          </a:p>
          <a:p>
            <a:endParaRPr lang="ru-RU" b="1" dirty="0" smtClean="0"/>
          </a:p>
          <a:p>
            <a:endParaRPr lang="ru-RU" dirty="0"/>
          </a:p>
        </p:txBody>
      </p:sp>
      <p:pic>
        <p:nvPicPr>
          <p:cNvPr id="6" name="Picture 2" descr="C:\Users\Виталий\Desktop\ump-pkrlaunch_580x25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06734" y="3163366"/>
            <a:ext cx="7273290" cy="31350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483326"/>
            <a:ext cx="10515600" cy="5693637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</a:rPr>
              <a:t>       </a:t>
            </a:r>
            <a:r>
              <a:rPr lang="ru-RU" b="1" dirty="0" err="1" smtClean="0">
                <a:solidFill>
                  <a:srgbClr val="FF0000"/>
                </a:solidFill>
              </a:rPr>
              <a:t>Москітний</a:t>
            </a:r>
            <a:r>
              <a:rPr lang="ru-RU" b="1" dirty="0" smtClean="0">
                <a:solidFill>
                  <a:srgbClr val="FF0000"/>
                </a:solidFill>
              </a:rPr>
              <a:t> флот</a:t>
            </a:r>
            <a:r>
              <a:rPr lang="ru-RU" dirty="0" smtClean="0"/>
              <a:t> — </a:t>
            </a:r>
            <a:r>
              <a:rPr lang="ru-RU" dirty="0" err="1" smtClean="0"/>
              <a:t>сукупність</a:t>
            </a:r>
            <a:r>
              <a:rPr lang="ru-RU" dirty="0" smtClean="0"/>
              <a:t> </a:t>
            </a:r>
            <a:r>
              <a:rPr lang="ru-RU" dirty="0" err="1" smtClean="0"/>
              <a:t>швидкохідних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маневрених</a:t>
            </a:r>
            <a:r>
              <a:rPr lang="ru-RU" dirty="0" smtClean="0"/>
              <a:t> </a:t>
            </a:r>
            <a:r>
              <a:rPr lang="ru-RU" dirty="0" err="1" smtClean="0"/>
              <a:t>малих</a:t>
            </a:r>
            <a:r>
              <a:rPr lang="ru-RU" dirty="0" smtClean="0"/>
              <a:t> </a:t>
            </a:r>
            <a:r>
              <a:rPr lang="ru-RU" dirty="0" err="1" smtClean="0"/>
              <a:t>бойових</a:t>
            </a:r>
            <a:r>
              <a:rPr lang="ru-RU" dirty="0" smtClean="0"/>
              <a:t> </a:t>
            </a:r>
            <a:r>
              <a:rPr lang="ru-RU" dirty="0" err="1" smtClean="0"/>
              <a:t>кораблів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торпедних</a:t>
            </a:r>
            <a:r>
              <a:rPr lang="ru-RU" dirty="0" smtClean="0"/>
              <a:t>, </a:t>
            </a:r>
            <a:r>
              <a:rPr lang="ru-RU" dirty="0" err="1" smtClean="0"/>
              <a:t>сторожових</a:t>
            </a:r>
            <a:r>
              <a:rPr lang="ru-RU" dirty="0" smtClean="0"/>
              <a:t>, </a:t>
            </a:r>
            <a:r>
              <a:rPr lang="ru-RU" dirty="0" err="1" smtClean="0"/>
              <a:t>ракетних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малих</a:t>
            </a:r>
            <a:r>
              <a:rPr lang="ru-RU" dirty="0" smtClean="0"/>
              <a:t> </a:t>
            </a:r>
            <a:r>
              <a:rPr lang="ru-RU" dirty="0" err="1" smtClean="0"/>
              <a:t>катерів</a:t>
            </a:r>
            <a:r>
              <a:rPr lang="ru-RU" dirty="0" smtClean="0"/>
              <a:t>.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історично</a:t>
            </a:r>
            <a:r>
              <a:rPr lang="ru-RU" dirty="0" smtClean="0"/>
              <a:t> </a:t>
            </a:r>
            <a:r>
              <a:rPr lang="ru-RU" dirty="0" err="1" smtClean="0"/>
              <a:t>використовувався</a:t>
            </a:r>
            <a:r>
              <a:rPr lang="ru-RU" dirty="0" smtClean="0"/>
              <a:t> як </a:t>
            </a:r>
            <a:r>
              <a:rPr lang="ru-RU" dirty="0" err="1" smtClean="0"/>
              <a:t>власна</a:t>
            </a:r>
            <a:r>
              <a:rPr lang="ru-RU" dirty="0" smtClean="0"/>
              <a:t> </a:t>
            </a:r>
            <a:r>
              <a:rPr lang="ru-RU" dirty="0" err="1" smtClean="0"/>
              <a:t>назва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</a:t>
            </a:r>
            <a:r>
              <a:rPr lang="ru-RU" dirty="0" err="1" smtClean="0"/>
              <a:t>флотилій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складалися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невеликих </a:t>
            </a:r>
            <a:r>
              <a:rPr lang="ru-RU" dirty="0" err="1" smtClean="0"/>
              <a:t>кораблів</a:t>
            </a:r>
            <a:r>
              <a:rPr lang="ru-RU" dirty="0" smtClean="0"/>
              <a:t>, </a:t>
            </a:r>
            <a:r>
              <a:rPr lang="ru-RU" dirty="0" err="1" smtClean="0"/>
              <a:t>катерів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суден, таких як </a:t>
            </a:r>
            <a:r>
              <a:rPr lang="ru-RU" dirty="0" err="1" smtClean="0"/>
              <a:t>підрозділи</a:t>
            </a:r>
            <a:r>
              <a:rPr lang="ru-RU" dirty="0" smtClean="0"/>
              <a:t> </a:t>
            </a:r>
            <a:r>
              <a:rPr lang="ru-RU" dirty="0" err="1" smtClean="0"/>
              <a:t>канонерських</a:t>
            </a:r>
            <a:r>
              <a:rPr lang="ru-RU" dirty="0" smtClean="0"/>
              <a:t> </a:t>
            </a:r>
            <a:r>
              <a:rPr lang="ru-RU" dirty="0" err="1" smtClean="0"/>
              <a:t>човнів</a:t>
            </a:r>
            <a:r>
              <a:rPr lang="ru-RU" dirty="0" smtClean="0"/>
              <a:t> США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війни</a:t>
            </a:r>
            <a:r>
              <a:rPr lang="ru-RU" dirty="0" smtClean="0"/>
              <a:t> 1812 року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невеличкі</a:t>
            </a:r>
            <a:r>
              <a:rPr lang="ru-RU" dirty="0" smtClean="0"/>
              <a:t> </a:t>
            </a:r>
            <a:r>
              <a:rPr lang="ru-RU" dirty="0" err="1" smtClean="0"/>
              <a:t>пароплави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перевозили </a:t>
            </a:r>
            <a:r>
              <a:rPr lang="ru-RU" dirty="0" err="1" smtClean="0"/>
              <a:t>цукор</a:t>
            </a:r>
            <a:r>
              <a:rPr lang="ru-RU" dirty="0" smtClean="0"/>
              <a:t>, </a:t>
            </a:r>
            <a:r>
              <a:rPr lang="ru-RU" dirty="0" err="1" smtClean="0"/>
              <a:t>вироблений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цукрової</a:t>
            </a:r>
            <a:r>
              <a:rPr lang="ru-RU" dirty="0" smtClean="0"/>
              <a:t> </a:t>
            </a:r>
            <a:r>
              <a:rPr lang="ru-RU" dirty="0" err="1" smtClean="0"/>
              <a:t>тростини</a:t>
            </a:r>
            <a:r>
              <a:rPr lang="ru-RU" dirty="0" smtClean="0"/>
              <a:t>, </a:t>
            </a:r>
            <a:r>
              <a:rPr lang="ru-RU" dirty="0" err="1" smtClean="0"/>
              <a:t>мілководною</a:t>
            </a:r>
            <a:r>
              <a:rPr lang="ru-RU" dirty="0" smtClean="0"/>
              <a:t> </a:t>
            </a:r>
            <a:r>
              <a:rPr lang="ru-RU" dirty="0" err="1" smtClean="0"/>
              <a:t>австралійською</a:t>
            </a:r>
            <a:r>
              <a:rPr lang="ru-RU" dirty="0" smtClean="0"/>
              <a:t> </a:t>
            </a:r>
            <a:r>
              <a:rPr lang="ru-RU" dirty="0" err="1" smtClean="0"/>
              <a:t>річкою</a:t>
            </a:r>
            <a:r>
              <a:rPr lang="ru-RU" dirty="0" smtClean="0"/>
              <a:t> </a:t>
            </a:r>
            <a:r>
              <a:rPr lang="ru-RU" dirty="0" err="1" smtClean="0"/>
              <a:t>Джонстон</a:t>
            </a:r>
            <a:r>
              <a:rPr lang="ru-RU" dirty="0" smtClean="0"/>
              <a:t> </a:t>
            </a:r>
            <a:r>
              <a:rPr lang="ru-RU" dirty="0" err="1" smtClean="0"/>
              <a:t>Рівер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862149"/>
            <a:ext cx="10515600" cy="531481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       </a:t>
            </a:r>
            <a:r>
              <a:rPr lang="ru-RU" dirty="0" err="1" smtClean="0"/>
              <a:t>Термін</a:t>
            </a:r>
            <a:r>
              <a:rPr lang="ru-RU" dirty="0" smtClean="0"/>
              <a:t> «</a:t>
            </a:r>
            <a:r>
              <a:rPr lang="ru-RU" dirty="0" err="1" smtClean="0"/>
              <a:t>Москітний</a:t>
            </a:r>
            <a:r>
              <a:rPr lang="ru-RU" dirty="0" smtClean="0"/>
              <a:t> флот» у основному </a:t>
            </a:r>
            <a:r>
              <a:rPr lang="ru-RU" dirty="0" err="1" smtClean="0"/>
              <a:t>значенні</a:t>
            </a:r>
            <a:r>
              <a:rPr lang="ru-RU" dirty="0" smtClean="0"/>
              <a:t> </a:t>
            </a:r>
            <a:r>
              <a:rPr lang="ru-RU" dirty="0" err="1" smtClean="0"/>
              <a:t>з'явився</a:t>
            </a:r>
            <a:r>
              <a:rPr lang="ru-RU" dirty="0" smtClean="0"/>
              <a:t> в </a:t>
            </a:r>
            <a:r>
              <a:rPr lang="ru-RU" dirty="0" err="1" smtClean="0"/>
              <a:t>розпал</a:t>
            </a:r>
            <a:r>
              <a:rPr lang="ru-RU" dirty="0" smtClean="0"/>
              <a:t> </a:t>
            </a:r>
            <a:r>
              <a:rPr lang="ru-RU" dirty="0" err="1" smtClean="0"/>
              <a:t>Першої</a:t>
            </a:r>
            <a:r>
              <a:rPr lang="ru-RU" dirty="0" smtClean="0"/>
              <a:t> </a:t>
            </a:r>
            <a:r>
              <a:rPr lang="ru-RU" dirty="0" err="1" smtClean="0"/>
              <a:t>світової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 — </a:t>
            </a:r>
            <a:r>
              <a:rPr lang="ru-RU" dirty="0" err="1" smtClean="0"/>
              <a:t>тоді</a:t>
            </a:r>
            <a:r>
              <a:rPr lang="ru-RU" dirty="0" smtClean="0"/>
              <a:t> </a:t>
            </a:r>
            <a:r>
              <a:rPr lang="ru-RU" dirty="0" err="1" smtClean="0"/>
              <a:t>бойові</a:t>
            </a:r>
            <a:r>
              <a:rPr lang="ru-RU" dirty="0" smtClean="0"/>
              <a:t> </a:t>
            </a:r>
            <a:r>
              <a:rPr lang="ru-RU" dirty="0" err="1" smtClean="0"/>
              <a:t>катери</a:t>
            </a:r>
            <a:r>
              <a:rPr lang="ru-RU" dirty="0" smtClean="0"/>
              <a:t> </a:t>
            </a:r>
            <a:r>
              <a:rPr lang="ru-RU" dirty="0" err="1" smtClean="0"/>
              <a:t>призначалися</a:t>
            </a:r>
            <a:r>
              <a:rPr lang="ru-RU" dirty="0" smtClean="0"/>
              <a:t> для </a:t>
            </a:r>
            <a:r>
              <a:rPr lang="ru-RU" dirty="0" err="1" smtClean="0"/>
              <a:t>одночасних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 великими </a:t>
            </a:r>
            <a:r>
              <a:rPr lang="ru-RU" dirty="0" err="1" smtClean="0"/>
              <a:t>групами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для </a:t>
            </a:r>
            <a:r>
              <a:rPr lang="ru-RU" dirty="0" err="1" smtClean="0"/>
              <a:t>раптової</a:t>
            </a:r>
            <a:r>
              <a:rPr lang="ru-RU" dirty="0" smtClean="0"/>
              <a:t> атаки </a:t>
            </a:r>
            <a:r>
              <a:rPr lang="ru-RU" dirty="0" err="1" smtClean="0"/>
              <a:t>кораблів</a:t>
            </a:r>
            <a:r>
              <a:rPr lang="ru-RU" dirty="0" smtClean="0"/>
              <a:t> супротивника, </a:t>
            </a:r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 err="1" smtClean="0"/>
              <a:t>малих</a:t>
            </a:r>
            <a:r>
              <a:rPr lang="ru-RU" dirty="0" smtClean="0"/>
              <a:t> </a:t>
            </a:r>
            <a:r>
              <a:rPr lang="ru-RU" dirty="0" err="1" smtClean="0"/>
              <a:t>мінних</a:t>
            </a:r>
            <a:r>
              <a:rPr lang="ru-RU" dirty="0" smtClean="0"/>
              <a:t> </a:t>
            </a:r>
            <a:r>
              <a:rPr lang="ru-RU" dirty="0" err="1" smtClean="0"/>
              <a:t>загороджень</a:t>
            </a:r>
            <a:r>
              <a:rPr lang="ru-RU" dirty="0" smtClean="0"/>
              <a:t>, </a:t>
            </a:r>
            <a:r>
              <a:rPr lang="ru-RU" dirty="0" err="1" smtClean="0"/>
              <a:t>висадки</a:t>
            </a:r>
            <a:r>
              <a:rPr lang="ru-RU" dirty="0" smtClean="0"/>
              <a:t> і </a:t>
            </a:r>
            <a:r>
              <a:rPr lang="ru-RU" dirty="0" err="1" smtClean="0"/>
              <a:t>перекидання</a:t>
            </a:r>
            <a:r>
              <a:rPr lang="ru-RU" dirty="0" smtClean="0"/>
              <a:t> десанту й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бойових</a:t>
            </a:r>
            <a:r>
              <a:rPr lang="ru-RU" dirty="0" smtClean="0"/>
              <a:t> </a:t>
            </a:r>
            <a:r>
              <a:rPr lang="ru-RU" dirty="0" err="1" smtClean="0"/>
              <a:t>дій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         На початку ХХ </a:t>
            </a:r>
            <a:r>
              <a:rPr lang="ru-RU" dirty="0" err="1" smtClean="0"/>
              <a:t>століття</a:t>
            </a:r>
            <a:r>
              <a:rPr lang="ru-RU" dirty="0" smtClean="0"/>
              <a:t> у </a:t>
            </a:r>
            <a:r>
              <a:rPr lang="ru-RU" dirty="0" err="1" smtClean="0"/>
              <a:t>теорії</a:t>
            </a:r>
            <a:r>
              <a:rPr lang="ru-RU" dirty="0" smtClean="0"/>
              <a:t> </a:t>
            </a:r>
            <a:r>
              <a:rPr lang="ru-RU" dirty="0" err="1" smtClean="0"/>
              <a:t>військово-морського</a:t>
            </a:r>
            <a:r>
              <a:rPr lang="ru-RU" dirty="0" smtClean="0"/>
              <a:t> </a:t>
            </a:r>
            <a:r>
              <a:rPr lang="ru-RU" dirty="0" err="1" smtClean="0"/>
              <a:t>мистецтва</a:t>
            </a:r>
            <a:r>
              <a:rPr lang="ru-RU" dirty="0" smtClean="0"/>
              <a:t> </a:t>
            </a:r>
            <a:r>
              <a:rPr lang="ru-RU" dirty="0" err="1" smtClean="0"/>
              <a:t>деяких</a:t>
            </a:r>
            <a:r>
              <a:rPr lang="ru-RU" dirty="0" smtClean="0"/>
              <a:t> </a:t>
            </a:r>
            <a:r>
              <a:rPr lang="ru-RU" dirty="0" err="1" smtClean="0"/>
              <a:t>країн</a:t>
            </a:r>
            <a:r>
              <a:rPr lang="ru-RU" dirty="0" smtClean="0"/>
              <a:t> </a:t>
            </a:r>
            <a:r>
              <a:rPr lang="ru-RU" dirty="0" err="1" smtClean="0"/>
              <a:t>вважалося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«</a:t>
            </a:r>
            <a:r>
              <a:rPr lang="ru-RU" dirty="0" err="1" smtClean="0"/>
              <a:t>москітний</a:t>
            </a:r>
            <a:r>
              <a:rPr lang="ru-RU" dirty="0" smtClean="0"/>
              <a:t> флот» у </a:t>
            </a:r>
            <a:r>
              <a:rPr lang="ru-RU" dirty="0" err="1" smtClean="0"/>
              <a:t>прибережних</a:t>
            </a:r>
            <a:r>
              <a:rPr lang="ru-RU" dirty="0" smtClean="0"/>
              <a:t> районах </a:t>
            </a:r>
            <a:r>
              <a:rPr lang="ru-RU" dirty="0" err="1" smtClean="0"/>
              <a:t>здатен</a:t>
            </a:r>
            <a:r>
              <a:rPr lang="ru-RU" dirty="0" smtClean="0"/>
              <a:t> </a:t>
            </a:r>
            <a:r>
              <a:rPr lang="ru-RU" dirty="0" err="1" smtClean="0"/>
              <a:t>протистояти</a:t>
            </a:r>
            <a:r>
              <a:rPr lang="ru-RU" dirty="0" smtClean="0"/>
              <a:t> великим кораблям супротивника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позбавити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панування</a:t>
            </a:r>
            <a:r>
              <a:rPr lang="ru-RU" dirty="0" smtClean="0"/>
              <a:t> на </a:t>
            </a:r>
            <a:r>
              <a:rPr lang="ru-RU" dirty="0" err="1" smtClean="0"/>
              <a:t>морі</a:t>
            </a:r>
            <a:r>
              <a:rPr lang="ru-RU" dirty="0" smtClean="0"/>
              <a:t>. </a:t>
            </a:r>
            <a:r>
              <a:rPr lang="ru-RU" dirty="0" err="1" smtClean="0"/>
              <a:t>Подальший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подій</a:t>
            </a:r>
            <a:r>
              <a:rPr lang="ru-RU" dirty="0" smtClean="0"/>
              <a:t> </a:t>
            </a:r>
            <a:r>
              <a:rPr lang="ru-RU" dirty="0" err="1" smtClean="0"/>
              <a:t>спростував</a:t>
            </a:r>
            <a:r>
              <a:rPr lang="ru-RU" dirty="0" smtClean="0"/>
              <a:t> </a:t>
            </a:r>
            <a:r>
              <a:rPr lang="ru-RU" dirty="0" err="1" smtClean="0"/>
              <a:t>цю</a:t>
            </a:r>
            <a:r>
              <a:rPr lang="ru-RU" dirty="0" smtClean="0"/>
              <a:t> думку. </a:t>
            </a: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концепцію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</a:t>
            </a:r>
            <a:r>
              <a:rPr lang="ru-RU" dirty="0" err="1" smtClean="0"/>
              <a:t>відроджено</a:t>
            </a:r>
            <a:r>
              <a:rPr lang="ru-RU" dirty="0" smtClean="0"/>
              <a:t> на початку ХХ</a:t>
            </a:r>
            <a:r>
              <a:rPr lang="en-US" dirty="0" smtClean="0"/>
              <a:t>I </a:t>
            </a:r>
            <a:r>
              <a:rPr lang="ru-RU" dirty="0" smtClean="0"/>
              <a:t>стол</a:t>
            </a:r>
            <a:r>
              <a:rPr lang="uk-UA" dirty="0" err="1" smtClean="0"/>
              <a:t>іття</a:t>
            </a:r>
            <a:r>
              <a:rPr lang="ru-RU" dirty="0" smtClean="0"/>
              <a:t>,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новими</a:t>
            </a:r>
            <a:r>
              <a:rPr lang="ru-RU" dirty="0" smtClean="0"/>
              <a:t>,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підвищеними</a:t>
            </a:r>
            <a:r>
              <a:rPr lang="ru-RU" dirty="0" smtClean="0"/>
              <a:t>, </a:t>
            </a:r>
            <a:r>
              <a:rPr lang="ru-RU" dirty="0" err="1" smtClean="0"/>
              <a:t>можливостями</a:t>
            </a:r>
            <a:r>
              <a:rPr lang="ru-RU" dirty="0" smtClean="0"/>
              <a:t> </a:t>
            </a:r>
            <a:r>
              <a:rPr lang="ru-RU" dirty="0" err="1" smtClean="0"/>
              <a:t>вражаючих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. </a:t>
            </a:r>
            <a:r>
              <a:rPr lang="ru-RU" dirty="0" err="1" smtClean="0"/>
              <a:t>Конфлікти</a:t>
            </a:r>
            <a:r>
              <a:rPr lang="ru-RU" dirty="0" smtClean="0"/>
              <a:t> у </a:t>
            </a:r>
            <a:r>
              <a:rPr lang="ru-RU" dirty="0" err="1" smtClean="0"/>
              <a:t>Перській</a:t>
            </a:r>
            <a:r>
              <a:rPr lang="ru-RU" dirty="0" smtClean="0"/>
              <a:t> </a:t>
            </a:r>
            <a:r>
              <a:rPr lang="ru-RU" dirty="0" err="1" smtClean="0"/>
              <a:t>затоці</a:t>
            </a:r>
            <a:r>
              <a:rPr lang="ru-RU" dirty="0" smtClean="0"/>
              <a:t> </a:t>
            </a:r>
            <a:r>
              <a:rPr lang="ru-RU" dirty="0" err="1" smtClean="0"/>
              <a:t>продемонстрували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невеликі</a:t>
            </a:r>
            <a:r>
              <a:rPr lang="ru-RU" dirty="0" smtClean="0"/>
              <a:t> </a:t>
            </a:r>
            <a:r>
              <a:rPr lang="ru-RU" dirty="0" err="1" smtClean="0"/>
              <a:t>катери</a:t>
            </a:r>
            <a:r>
              <a:rPr lang="ru-RU" dirty="0" smtClean="0"/>
              <a:t> </a:t>
            </a:r>
            <a:r>
              <a:rPr lang="ru-RU" dirty="0" err="1" smtClean="0"/>
              <a:t>здатні</a:t>
            </a:r>
            <a:r>
              <a:rPr lang="ru-RU" dirty="0" smtClean="0"/>
              <a:t> </a:t>
            </a:r>
            <a:r>
              <a:rPr lang="ru-RU" dirty="0" err="1" smtClean="0"/>
              <a:t>завдати</a:t>
            </a:r>
            <a:r>
              <a:rPr lang="ru-RU" dirty="0" smtClean="0"/>
              <a:t> </a:t>
            </a:r>
            <a:r>
              <a:rPr lang="ru-RU" dirty="0" err="1" smtClean="0"/>
              <a:t>значних</a:t>
            </a:r>
            <a:r>
              <a:rPr lang="ru-RU" dirty="0" smtClean="0"/>
              <a:t> </a:t>
            </a:r>
            <a:r>
              <a:rPr lang="ru-RU" dirty="0" err="1" smtClean="0"/>
              <a:t>ушкоджень</a:t>
            </a:r>
            <a:r>
              <a:rPr lang="ru-RU" dirty="0" smtClean="0"/>
              <a:t> </a:t>
            </a:r>
            <a:r>
              <a:rPr lang="ru-RU" dirty="0" err="1" smtClean="0"/>
              <a:t>значно</a:t>
            </a:r>
            <a:r>
              <a:rPr lang="ru-RU" dirty="0" smtClean="0"/>
              <a:t> </a:t>
            </a:r>
            <a:r>
              <a:rPr lang="ru-RU" dirty="0" err="1" smtClean="0"/>
              <a:t>більшим</a:t>
            </a:r>
            <a:r>
              <a:rPr lang="ru-RU" dirty="0" smtClean="0"/>
              <a:t> кораблям супротивника,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робить</a:t>
            </a:r>
            <a:r>
              <a:rPr lang="ru-RU" dirty="0" smtClean="0"/>
              <a:t> </a:t>
            </a:r>
            <a:r>
              <a:rPr lang="ru-RU" dirty="0" err="1" smtClean="0"/>
              <a:t>матеріальні</a:t>
            </a:r>
            <a:r>
              <a:rPr lang="ru-RU" dirty="0" smtClean="0"/>
              <a:t> </a:t>
            </a:r>
            <a:r>
              <a:rPr lang="ru-RU" dirty="0" err="1" smtClean="0"/>
              <a:t>витрати</a:t>
            </a:r>
            <a:r>
              <a:rPr lang="ru-RU" dirty="0" smtClean="0"/>
              <a:t> </a:t>
            </a:r>
            <a:r>
              <a:rPr lang="ru-RU" dirty="0" err="1" smtClean="0"/>
              <a:t>неспівставними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653143"/>
            <a:ext cx="10515600" cy="552382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Історія</a:t>
            </a:r>
            <a:r>
              <a:rPr lang="ru-RU" dirty="0" smtClean="0"/>
              <a:t> </a:t>
            </a:r>
            <a:r>
              <a:rPr lang="ru-RU" dirty="0" err="1" smtClean="0"/>
              <a:t>москітного</a:t>
            </a:r>
            <a:r>
              <a:rPr lang="ru-RU" dirty="0" smtClean="0"/>
              <a:t> флоту </a:t>
            </a:r>
            <a:r>
              <a:rPr lang="ru-RU" dirty="0" err="1" smtClean="0"/>
              <a:t>відсилає</a:t>
            </a:r>
            <a:r>
              <a:rPr lang="ru-RU" dirty="0" smtClean="0"/>
              <a:t> нас до </a:t>
            </a:r>
            <a:r>
              <a:rPr lang="ru-RU" dirty="0" err="1" smtClean="0"/>
              <a:t>морської</a:t>
            </a:r>
            <a:r>
              <a:rPr lang="ru-RU" dirty="0" smtClean="0"/>
              <a:t> </a:t>
            </a:r>
            <a:r>
              <a:rPr lang="ru-RU" dirty="0" err="1" smtClean="0"/>
              <a:t>битви</a:t>
            </a:r>
            <a:r>
              <a:rPr lang="ru-RU" dirty="0" smtClean="0"/>
              <a:t> при </a:t>
            </a:r>
            <a:r>
              <a:rPr lang="ru-RU" dirty="0" err="1" smtClean="0"/>
              <a:t>острові</a:t>
            </a:r>
            <a:r>
              <a:rPr lang="ru-RU" dirty="0" smtClean="0"/>
              <a:t> </a:t>
            </a:r>
            <a:r>
              <a:rPr lang="ru-RU" dirty="0" err="1" smtClean="0"/>
              <a:t>Саламіс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відбулася</a:t>
            </a:r>
            <a:r>
              <a:rPr lang="ru-RU" dirty="0" smtClean="0"/>
              <a:t> у </a:t>
            </a:r>
            <a:r>
              <a:rPr lang="ru-RU" dirty="0" err="1" smtClean="0"/>
              <a:t>вересні</a:t>
            </a:r>
            <a:r>
              <a:rPr lang="ru-RU" dirty="0" smtClean="0"/>
              <a:t> 480 року до н. е. </a:t>
            </a:r>
            <a:r>
              <a:rPr lang="ru-RU" dirty="0" err="1" smtClean="0"/>
              <a:t>між</a:t>
            </a:r>
            <a:r>
              <a:rPr lang="ru-RU" dirty="0" smtClean="0"/>
              <a:t> союзом </a:t>
            </a:r>
            <a:r>
              <a:rPr lang="ru-RU" dirty="0" err="1" smtClean="0"/>
              <a:t>грецьких</a:t>
            </a:r>
            <a:r>
              <a:rPr lang="ru-RU" dirty="0" smtClean="0"/>
              <a:t> </a:t>
            </a:r>
            <a:r>
              <a:rPr lang="ru-RU" dirty="0" err="1" smtClean="0"/>
              <a:t>міст-держав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Перською</a:t>
            </a:r>
            <a:r>
              <a:rPr lang="ru-RU" dirty="0" smtClean="0"/>
              <a:t> </a:t>
            </a:r>
            <a:r>
              <a:rPr lang="ru-RU" dirty="0" err="1" smtClean="0"/>
              <a:t>імперією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</a:t>
            </a:r>
            <a:r>
              <a:rPr lang="ru-RU" dirty="0" err="1" smtClean="0"/>
              <a:t>Обидві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 smtClean="0"/>
              <a:t>зробили</a:t>
            </a:r>
            <a:r>
              <a:rPr lang="ru-RU" dirty="0" smtClean="0"/>
              <a:t> ставку на </a:t>
            </a:r>
            <a:r>
              <a:rPr lang="ru-RU" dirty="0" err="1" smtClean="0"/>
              <a:t>цю</a:t>
            </a:r>
            <a:r>
              <a:rPr lang="ru-RU" dirty="0" smtClean="0"/>
              <a:t> битву, </a:t>
            </a:r>
            <a:r>
              <a:rPr lang="ru-RU" dirty="0" err="1" smtClean="0"/>
              <a:t>сподіваючись</a:t>
            </a:r>
            <a:r>
              <a:rPr lang="ru-RU" dirty="0" smtClean="0"/>
              <a:t> </a:t>
            </a:r>
            <a:r>
              <a:rPr lang="ru-RU" dirty="0" err="1" smtClean="0"/>
              <a:t>рішуче</a:t>
            </a:r>
            <a:r>
              <a:rPr lang="ru-RU" dirty="0" smtClean="0"/>
              <a:t> </a:t>
            </a:r>
            <a:r>
              <a:rPr lang="ru-RU" dirty="0" err="1" smtClean="0"/>
              <a:t>змінити</a:t>
            </a:r>
            <a:r>
              <a:rPr lang="ru-RU" dirty="0" smtClean="0"/>
              <a:t> </a:t>
            </a:r>
            <a:r>
              <a:rPr lang="ru-RU" dirty="0" err="1" smtClean="0"/>
              <a:t>хід</a:t>
            </a:r>
            <a:r>
              <a:rPr lang="ru-RU" dirty="0" smtClean="0"/>
              <a:t> </a:t>
            </a:r>
            <a:r>
              <a:rPr lang="ru-RU" dirty="0" err="1" smtClean="0"/>
              <a:t>персько-грецької</a:t>
            </a:r>
            <a:r>
              <a:rPr lang="ru-RU" dirty="0" smtClean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Флот </a:t>
            </a:r>
            <a:r>
              <a:rPr lang="ru-RU" dirty="0" err="1" smtClean="0"/>
              <a:t>перського</a:t>
            </a:r>
            <a:r>
              <a:rPr lang="ru-RU" dirty="0" smtClean="0"/>
              <a:t> </a:t>
            </a:r>
            <a:r>
              <a:rPr lang="ru-RU" dirty="0" err="1" smtClean="0"/>
              <a:t>імператора</a:t>
            </a:r>
            <a:r>
              <a:rPr lang="ru-RU" dirty="0" smtClean="0"/>
              <a:t> Ксеркса </a:t>
            </a:r>
            <a:r>
              <a:rPr lang="ru-RU" dirty="0" err="1" smtClean="0"/>
              <a:t>мав</a:t>
            </a:r>
            <a:r>
              <a:rPr lang="ru-RU" dirty="0" smtClean="0"/>
              <a:t> </a:t>
            </a:r>
            <a:r>
              <a:rPr lang="ru-RU" dirty="0" err="1" smtClean="0"/>
              <a:t>трикратну</a:t>
            </a:r>
            <a:r>
              <a:rPr lang="ru-RU" dirty="0" smtClean="0"/>
              <a:t> </a:t>
            </a:r>
            <a:r>
              <a:rPr lang="ru-RU" dirty="0" err="1" smtClean="0"/>
              <a:t>чисельну</a:t>
            </a:r>
            <a:r>
              <a:rPr lang="ru-RU" dirty="0" smtClean="0"/>
              <a:t> </a:t>
            </a:r>
            <a:r>
              <a:rPr lang="ru-RU" dirty="0" err="1" smtClean="0"/>
              <a:t>перевагу</a:t>
            </a:r>
            <a:r>
              <a:rPr lang="ru-RU" dirty="0" smtClean="0"/>
              <a:t> над флотом </a:t>
            </a:r>
            <a:r>
              <a:rPr lang="ru-RU" dirty="0" err="1" smtClean="0"/>
              <a:t>греків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напередодні</a:t>
            </a:r>
            <a:r>
              <a:rPr lang="ru-RU" dirty="0" smtClean="0"/>
              <a:t> </a:t>
            </a:r>
            <a:r>
              <a:rPr lang="ru-RU" dirty="0" err="1" smtClean="0"/>
              <a:t>битви</a:t>
            </a:r>
            <a:r>
              <a:rPr lang="ru-RU" dirty="0" smtClean="0"/>
              <a:t> Ксеркс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переконаним</a:t>
            </a:r>
            <a:r>
              <a:rPr lang="ru-RU" dirty="0" smtClean="0"/>
              <a:t> у </a:t>
            </a:r>
            <a:r>
              <a:rPr lang="ru-RU" dirty="0" err="1" smtClean="0"/>
              <a:t>перемозі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Виталий\Desktop\Tryrema-flotu-drevnoyi-Gretsiyi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50470" y="600891"/>
            <a:ext cx="10389290" cy="505532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473123" y="5830779"/>
            <a:ext cx="34952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Трирема флоту </a:t>
            </a:r>
            <a:r>
              <a:rPr lang="ru-RU" dirty="0" err="1" smtClean="0"/>
              <a:t>древньої</a:t>
            </a:r>
            <a:r>
              <a:rPr lang="ru-RU" dirty="0" smtClean="0"/>
              <a:t> </a:t>
            </a:r>
            <a:r>
              <a:rPr lang="ru-RU" dirty="0" err="1" smtClean="0"/>
              <a:t>Греції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48640"/>
            <a:ext cx="10515600" cy="562832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Грецький</a:t>
            </a:r>
            <a:r>
              <a:rPr lang="ru-RU" dirty="0" smtClean="0"/>
              <a:t> флот, </a:t>
            </a:r>
            <a:r>
              <a:rPr lang="ru-RU" dirty="0" err="1" smtClean="0"/>
              <a:t>складений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невеликих,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маневрених</a:t>
            </a:r>
            <a:r>
              <a:rPr lang="ru-RU" dirty="0" smtClean="0"/>
              <a:t> трирем – далеких </a:t>
            </a:r>
            <a:r>
              <a:rPr lang="ru-RU" dirty="0" err="1" smtClean="0"/>
              <a:t>пращурів</a:t>
            </a:r>
            <a:r>
              <a:rPr lang="ru-RU" dirty="0" smtClean="0"/>
              <a:t>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військово-морських</a:t>
            </a:r>
            <a:r>
              <a:rPr lang="ru-RU" dirty="0" smtClean="0"/>
              <a:t> </a:t>
            </a:r>
            <a:r>
              <a:rPr lang="ru-RU" dirty="0" err="1" smtClean="0"/>
              <a:t>москітів</a:t>
            </a:r>
            <a:r>
              <a:rPr lang="ru-RU" dirty="0" smtClean="0"/>
              <a:t>, </a:t>
            </a:r>
            <a:r>
              <a:rPr lang="ru-RU" dirty="0" err="1" smtClean="0"/>
              <a:t>очолив</a:t>
            </a:r>
            <a:r>
              <a:rPr lang="ru-RU" dirty="0" smtClean="0"/>
              <a:t> </a:t>
            </a:r>
            <a:r>
              <a:rPr lang="ru-RU" dirty="0" err="1" smtClean="0"/>
              <a:t>афінський</a:t>
            </a:r>
            <a:r>
              <a:rPr lang="ru-RU" dirty="0" smtClean="0"/>
              <a:t> </a:t>
            </a:r>
            <a:r>
              <a:rPr lang="ru-RU" dirty="0" err="1" smtClean="0"/>
              <a:t>полководець</a:t>
            </a:r>
            <a:r>
              <a:rPr lang="ru-RU" dirty="0" smtClean="0"/>
              <a:t> </a:t>
            </a:r>
            <a:r>
              <a:rPr lang="ru-RU" dirty="0" err="1" smtClean="0"/>
              <a:t>Фемістокл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Фемістокл</a:t>
            </a:r>
            <a:r>
              <a:rPr lang="ru-RU" dirty="0" smtClean="0"/>
              <a:t> </a:t>
            </a:r>
            <a:r>
              <a:rPr lang="ru-RU" dirty="0" err="1" smtClean="0"/>
              <a:t>вміло</a:t>
            </a:r>
            <a:r>
              <a:rPr lang="ru-RU" dirty="0" smtClean="0"/>
              <a:t> </a:t>
            </a:r>
            <a:r>
              <a:rPr lang="ru-RU" dirty="0" err="1" smtClean="0"/>
              <a:t>розташував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сили</a:t>
            </a:r>
            <a:r>
              <a:rPr lang="ru-RU" dirty="0" smtClean="0"/>
              <a:t>, замкнувши </a:t>
            </a:r>
            <a:r>
              <a:rPr lang="ru-RU" dirty="0" err="1" smtClean="0"/>
              <a:t>громіздкі</a:t>
            </a:r>
            <a:r>
              <a:rPr lang="ru-RU" dirty="0" smtClean="0"/>
              <a:t> </a:t>
            </a:r>
            <a:r>
              <a:rPr lang="ru-RU" dirty="0" err="1" smtClean="0"/>
              <a:t>кораблі</a:t>
            </a:r>
            <a:r>
              <a:rPr lang="ru-RU" dirty="0" smtClean="0"/>
              <a:t> Ксеркса у </a:t>
            </a:r>
            <a:r>
              <a:rPr lang="ru-RU" dirty="0" err="1" smtClean="0"/>
              <a:t>вузькій</a:t>
            </a:r>
            <a:r>
              <a:rPr lang="ru-RU" dirty="0" smtClean="0"/>
              <a:t> </a:t>
            </a:r>
            <a:r>
              <a:rPr lang="ru-RU" dirty="0" err="1" smtClean="0"/>
              <a:t>протоці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материком </a:t>
            </a:r>
            <a:r>
              <a:rPr lang="ru-RU" dirty="0" err="1" smtClean="0"/>
              <a:t>і</a:t>
            </a:r>
            <a:r>
              <a:rPr lang="ru-RU" dirty="0" smtClean="0"/>
              <a:t> островом </a:t>
            </a:r>
            <a:r>
              <a:rPr lang="ru-RU" dirty="0" err="1" smtClean="0"/>
              <a:t>Саламіс</a:t>
            </a:r>
            <a:r>
              <a:rPr lang="ru-RU" dirty="0" smtClean="0"/>
              <a:t>, та </a:t>
            </a:r>
            <a:r>
              <a:rPr lang="ru-RU" dirty="0" err="1" smtClean="0"/>
              <a:t>розбив</a:t>
            </a:r>
            <a:r>
              <a:rPr lang="ru-RU" dirty="0" smtClean="0"/>
              <a:t> </a:t>
            </a:r>
            <a:r>
              <a:rPr lang="ru-RU" dirty="0" err="1" smtClean="0"/>
              <a:t>переважаючого</a:t>
            </a:r>
            <a:r>
              <a:rPr lang="ru-RU" dirty="0" smtClean="0"/>
              <a:t> противника.</a:t>
            </a:r>
          </a:p>
          <a:p>
            <a:pPr>
              <a:buNone/>
            </a:pPr>
            <a:r>
              <a:rPr lang="ru-RU" dirty="0" smtClean="0"/>
              <a:t>         </a:t>
            </a:r>
            <a:r>
              <a:rPr lang="ru-RU" dirty="0" err="1" smtClean="0"/>
              <a:t>Важливу</a:t>
            </a:r>
            <a:r>
              <a:rPr lang="ru-RU" dirty="0" smtClean="0"/>
              <a:t> роль у </a:t>
            </a:r>
            <a:r>
              <a:rPr lang="ru-RU" dirty="0" err="1" smtClean="0"/>
              <a:t>перемозі</a:t>
            </a:r>
            <a:r>
              <a:rPr lang="ru-RU" dirty="0" smtClean="0"/>
              <a:t> </a:t>
            </a:r>
            <a:r>
              <a:rPr lang="ru-RU" dirty="0" err="1" smtClean="0"/>
              <a:t>греків</a:t>
            </a:r>
            <a:r>
              <a:rPr lang="ru-RU" dirty="0" smtClean="0"/>
              <a:t> </a:t>
            </a:r>
            <a:r>
              <a:rPr lang="ru-RU" dirty="0" err="1" smtClean="0"/>
              <a:t>відіграло</a:t>
            </a:r>
            <a:r>
              <a:rPr lang="ru-RU" dirty="0" smtClean="0"/>
              <a:t> те,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екіпажі</a:t>
            </a:r>
            <a:r>
              <a:rPr lang="ru-RU" dirty="0" smtClean="0"/>
              <a:t> </a:t>
            </a:r>
            <a:r>
              <a:rPr lang="ru-RU" dirty="0" err="1" smtClean="0"/>
              <a:t>їхніх</a:t>
            </a:r>
            <a:r>
              <a:rPr lang="ru-RU" dirty="0" smtClean="0"/>
              <a:t> суден </a:t>
            </a:r>
            <a:r>
              <a:rPr lang="ru-RU" dirty="0" err="1" smtClean="0"/>
              <a:t>складали</a:t>
            </a:r>
            <a:r>
              <a:rPr lang="ru-RU" dirty="0" smtClean="0"/>
              <a:t> </a:t>
            </a:r>
            <a:r>
              <a:rPr lang="ru-RU" dirty="0" err="1" smtClean="0"/>
              <a:t>вільні</a:t>
            </a:r>
            <a:r>
              <a:rPr lang="ru-RU" dirty="0" smtClean="0"/>
              <a:t> </a:t>
            </a:r>
            <a:r>
              <a:rPr lang="ru-RU" dirty="0" err="1" smtClean="0"/>
              <a:t>громадяни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воювали</a:t>
            </a:r>
            <a:r>
              <a:rPr lang="ru-RU" dirty="0" smtClean="0"/>
              <a:t> за свою </a:t>
            </a:r>
            <a:r>
              <a:rPr lang="ru-RU" dirty="0" err="1" smtClean="0"/>
              <a:t>незалежність</a:t>
            </a:r>
            <a:r>
              <a:rPr lang="ru-RU" dirty="0" smtClean="0"/>
              <a:t>. В той же час, </a:t>
            </a:r>
            <a:r>
              <a:rPr lang="ru-RU" dirty="0" err="1" smtClean="0"/>
              <a:t>перські</a:t>
            </a:r>
            <a:r>
              <a:rPr lang="ru-RU" dirty="0" smtClean="0"/>
              <a:t> судна в основному </a:t>
            </a:r>
            <a:r>
              <a:rPr lang="ru-RU" dirty="0" err="1" smtClean="0"/>
              <a:t>комплектувалися</a:t>
            </a:r>
            <a:r>
              <a:rPr lang="ru-RU" dirty="0" smtClean="0"/>
              <a:t> рабами, </a:t>
            </a:r>
            <a:r>
              <a:rPr lang="ru-RU" dirty="0" err="1" smtClean="0"/>
              <a:t>які</a:t>
            </a:r>
            <a:r>
              <a:rPr lang="ru-RU" dirty="0" smtClean="0"/>
              <a:t> вели </a:t>
            </a:r>
            <a:r>
              <a:rPr lang="ru-RU" dirty="0" err="1" smtClean="0"/>
              <a:t>загарбницьку</a:t>
            </a:r>
            <a:r>
              <a:rPr lang="ru-RU" dirty="0" smtClean="0"/>
              <a:t> </a:t>
            </a:r>
            <a:r>
              <a:rPr lang="ru-RU" dirty="0" err="1" smtClean="0"/>
              <a:t>війну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74766"/>
            <a:ext cx="10515600" cy="560219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Битва при </a:t>
            </a:r>
            <a:r>
              <a:rPr lang="ru-RU" dirty="0" err="1" smtClean="0"/>
              <a:t>острові</a:t>
            </a:r>
            <a:r>
              <a:rPr lang="ru-RU" dirty="0" smtClean="0"/>
              <a:t> </a:t>
            </a:r>
            <a:r>
              <a:rPr lang="ru-RU" dirty="0" err="1" smtClean="0"/>
              <a:t>Саламіс</a:t>
            </a:r>
            <a:r>
              <a:rPr lang="ru-RU" dirty="0" smtClean="0"/>
              <a:t> стала </a:t>
            </a:r>
            <a:r>
              <a:rPr lang="ru-RU" dirty="0" err="1" smtClean="0"/>
              <a:t>однією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найважливіших</a:t>
            </a:r>
            <a:r>
              <a:rPr lang="ru-RU" dirty="0" smtClean="0"/>
              <a:t> </a:t>
            </a:r>
            <a:r>
              <a:rPr lang="ru-RU" dirty="0" err="1" smtClean="0"/>
              <a:t>морських</a:t>
            </a:r>
            <a:r>
              <a:rPr lang="ru-RU" dirty="0" smtClean="0"/>
              <a:t> битв в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людства</a:t>
            </a:r>
            <a:r>
              <a:rPr lang="ru-RU" dirty="0" smtClean="0"/>
              <a:t>. Ряд </a:t>
            </a:r>
            <a:r>
              <a:rPr lang="ru-RU" dirty="0" err="1" smtClean="0"/>
              <a:t>істориків</a:t>
            </a:r>
            <a:r>
              <a:rPr lang="ru-RU" dirty="0" smtClean="0"/>
              <a:t> </a:t>
            </a:r>
            <a:r>
              <a:rPr lang="ru-RU" dirty="0" err="1" smtClean="0"/>
              <a:t>стверджують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якби</a:t>
            </a:r>
            <a:r>
              <a:rPr lang="ru-RU" dirty="0" smtClean="0"/>
              <a:t> греки </a:t>
            </a:r>
            <a:r>
              <a:rPr lang="ru-RU" dirty="0" err="1" smtClean="0"/>
              <a:t>програли</a:t>
            </a:r>
            <a:r>
              <a:rPr lang="ru-RU" dirty="0" smtClean="0"/>
              <a:t> при </a:t>
            </a:r>
            <a:r>
              <a:rPr lang="ru-RU" dirty="0" err="1" smtClean="0"/>
              <a:t>Саламіс</a:t>
            </a:r>
            <a:r>
              <a:rPr lang="ru-RU" dirty="0" smtClean="0"/>
              <a:t>, то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відкрило</a:t>
            </a:r>
            <a:r>
              <a:rPr lang="ru-RU" dirty="0" smtClean="0"/>
              <a:t> </a:t>
            </a:r>
            <a:r>
              <a:rPr lang="ru-RU" dirty="0" err="1" smtClean="0"/>
              <a:t>би</a:t>
            </a:r>
            <a:r>
              <a:rPr lang="ru-RU" dirty="0" smtClean="0"/>
              <a:t> персам шлях до </a:t>
            </a:r>
            <a:r>
              <a:rPr lang="ru-RU" dirty="0" err="1" smtClean="0"/>
              <a:t>завоювання</a:t>
            </a:r>
            <a:r>
              <a:rPr lang="ru-RU" dirty="0" smtClean="0"/>
              <a:t> </a:t>
            </a:r>
            <a:r>
              <a:rPr lang="ru-RU" dirty="0" err="1" smtClean="0"/>
              <a:t>Греції</a:t>
            </a:r>
            <a:r>
              <a:rPr lang="ru-RU" dirty="0" smtClean="0"/>
              <a:t> та </a:t>
            </a:r>
            <a:r>
              <a:rPr lang="ru-RU" dirty="0" err="1" smtClean="0"/>
              <a:t>придушення</a:t>
            </a:r>
            <a:r>
              <a:rPr lang="ru-RU" dirty="0" smtClean="0"/>
              <a:t> </a:t>
            </a:r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західної</a:t>
            </a:r>
            <a:r>
              <a:rPr lang="ru-RU" dirty="0" smtClean="0"/>
              <a:t> </a:t>
            </a:r>
            <a:r>
              <a:rPr lang="ru-RU" dirty="0" err="1" smtClean="0"/>
              <a:t>цивілізації</a:t>
            </a:r>
            <a:r>
              <a:rPr lang="ru-RU" dirty="0" smtClean="0"/>
              <a:t>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значна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цінностей</a:t>
            </a:r>
            <a:r>
              <a:rPr lang="ru-RU" dirty="0" smtClean="0"/>
              <a:t> </a:t>
            </a:r>
            <a:r>
              <a:rPr lang="ru-RU" dirty="0" err="1" smtClean="0"/>
              <a:t>сучасного</a:t>
            </a:r>
            <a:r>
              <a:rPr lang="ru-RU" dirty="0" smtClean="0"/>
              <a:t> </a:t>
            </a:r>
            <a:r>
              <a:rPr lang="ru-RU" dirty="0" err="1" smtClean="0"/>
              <a:t>західного</a:t>
            </a:r>
            <a:r>
              <a:rPr lang="ru-RU" dirty="0" smtClean="0"/>
              <a:t> </a:t>
            </a:r>
            <a:r>
              <a:rPr lang="ru-RU" dirty="0" err="1" smtClean="0"/>
              <a:t>суспільства</a:t>
            </a:r>
            <a:r>
              <a:rPr lang="ru-RU" dirty="0" smtClean="0"/>
              <a:t>, </a:t>
            </a:r>
            <a:r>
              <a:rPr lang="ru-RU" dirty="0" err="1" smtClean="0"/>
              <a:t>насамперед</a:t>
            </a:r>
            <a:r>
              <a:rPr lang="ru-RU" dirty="0" smtClean="0"/>
              <a:t> </a:t>
            </a:r>
            <a:r>
              <a:rPr lang="ru-RU" dirty="0" err="1" smtClean="0"/>
              <a:t>особиста</a:t>
            </a:r>
            <a:r>
              <a:rPr lang="ru-RU" dirty="0" smtClean="0"/>
              <a:t> свобода та </a:t>
            </a:r>
            <a:r>
              <a:rPr lang="ru-RU" dirty="0" err="1" smtClean="0"/>
              <a:t>демократія</a:t>
            </a:r>
            <a:r>
              <a:rPr lang="ru-RU" dirty="0" smtClean="0"/>
              <a:t>, </a:t>
            </a:r>
            <a:r>
              <a:rPr lang="ru-RU" dirty="0" err="1" smtClean="0"/>
              <a:t>кореняться</a:t>
            </a:r>
            <a:r>
              <a:rPr lang="ru-RU" dirty="0" smtClean="0"/>
              <a:t> у </a:t>
            </a:r>
            <a:r>
              <a:rPr lang="ru-RU" dirty="0" err="1" smtClean="0"/>
              <a:t>спадщині</a:t>
            </a:r>
            <a:r>
              <a:rPr lang="ru-RU" dirty="0" smtClean="0"/>
              <a:t> </a:t>
            </a:r>
            <a:r>
              <a:rPr lang="ru-RU" dirty="0" err="1" smtClean="0"/>
              <a:t>Стародавньої</a:t>
            </a:r>
            <a:r>
              <a:rPr lang="ru-RU" dirty="0" smtClean="0"/>
              <a:t> </a:t>
            </a:r>
            <a:r>
              <a:rPr lang="ru-RU" dirty="0" err="1" smtClean="0"/>
              <a:t>Греції</a:t>
            </a:r>
            <a:r>
              <a:rPr lang="ru-RU" dirty="0" smtClean="0"/>
              <a:t>. </a:t>
            </a:r>
            <a:r>
              <a:rPr lang="ru-RU" dirty="0" err="1" smtClean="0"/>
              <a:t>Тобто</a:t>
            </a:r>
            <a:r>
              <a:rPr lang="ru-RU" dirty="0" smtClean="0"/>
              <a:t>, </a:t>
            </a:r>
            <a:r>
              <a:rPr lang="ru-RU" dirty="0" err="1" smtClean="0"/>
              <a:t>перське</a:t>
            </a:r>
            <a:r>
              <a:rPr lang="ru-RU" dirty="0" smtClean="0"/>
              <a:t> </a:t>
            </a:r>
            <a:r>
              <a:rPr lang="ru-RU" dirty="0" err="1" smtClean="0"/>
              <a:t>панування</a:t>
            </a:r>
            <a:r>
              <a:rPr lang="ru-RU" dirty="0" smtClean="0"/>
              <a:t> в </a:t>
            </a:r>
            <a:r>
              <a:rPr lang="ru-RU" dirty="0" err="1" smtClean="0"/>
              <a:t>Греції</a:t>
            </a:r>
            <a:r>
              <a:rPr lang="ru-RU" dirty="0" smtClean="0"/>
              <a:t> могло </a:t>
            </a:r>
            <a:r>
              <a:rPr lang="ru-RU" dirty="0" err="1" smtClean="0"/>
              <a:t>змінити</a:t>
            </a:r>
            <a:r>
              <a:rPr lang="ru-RU" dirty="0" smtClean="0"/>
              <a:t> </a:t>
            </a:r>
            <a:r>
              <a:rPr lang="ru-RU" dirty="0" err="1" smtClean="0"/>
              <a:t>траєкторію</a:t>
            </a:r>
            <a:r>
              <a:rPr lang="ru-RU" dirty="0" smtClean="0"/>
              <a:t>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людства</a:t>
            </a:r>
            <a:r>
              <a:rPr lang="ru-RU" dirty="0" smtClean="0"/>
              <a:t>…</a:t>
            </a:r>
          </a:p>
          <a:p>
            <a:pPr>
              <a:buNone/>
            </a:pPr>
            <a:r>
              <a:rPr lang="ru-RU" dirty="0" smtClean="0"/>
              <a:t>          </a:t>
            </a:r>
            <a:r>
              <a:rPr lang="ru-RU" dirty="0" err="1" smtClean="0"/>
              <a:t>Історія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уроки </a:t>
            </a:r>
            <a:r>
              <a:rPr lang="ru-RU" dirty="0" err="1" smtClean="0"/>
              <a:t>слід</a:t>
            </a:r>
            <a:r>
              <a:rPr lang="ru-RU" dirty="0" smtClean="0"/>
              <a:t> </a:t>
            </a:r>
            <a:r>
              <a:rPr lang="ru-RU" dirty="0" err="1" smtClean="0"/>
              <a:t>вчити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574766"/>
            <a:ext cx="10515600" cy="56021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 На фото – </a:t>
            </a:r>
            <a:r>
              <a:rPr lang="ru-RU" dirty="0" err="1" smtClean="0"/>
              <a:t>німецький</a:t>
            </a:r>
            <a:r>
              <a:rPr lang="ru-RU" dirty="0" smtClean="0"/>
              <a:t> </a:t>
            </a:r>
            <a:r>
              <a:rPr lang="ru-RU" dirty="0" err="1" smtClean="0"/>
              <a:t>імперський</a:t>
            </a:r>
            <a:r>
              <a:rPr lang="ru-RU" dirty="0" smtClean="0"/>
              <a:t> </a:t>
            </a:r>
            <a:r>
              <a:rPr lang="ru-RU" dirty="0" err="1" smtClean="0"/>
              <a:t>торпедний</a:t>
            </a:r>
            <a:r>
              <a:rPr lang="ru-RU" dirty="0" smtClean="0"/>
              <a:t> катер </a:t>
            </a:r>
            <a:r>
              <a:rPr lang="en-US" dirty="0" smtClean="0"/>
              <a:t>SM V188,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рухається</a:t>
            </a:r>
            <a:r>
              <a:rPr lang="ru-RU" dirty="0" smtClean="0"/>
              <a:t> </a:t>
            </a:r>
            <a:r>
              <a:rPr lang="ru-RU" dirty="0" err="1" smtClean="0"/>
              <a:t>крізь</a:t>
            </a:r>
            <a:r>
              <a:rPr lang="ru-RU" dirty="0" smtClean="0"/>
              <a:t> </a:t>
            </a:r>
            <a:r>
              <a:rPr lang="ru-RU" dirty="0" err="1" smtClean="0"/>
              <a:t>хвилі</a:t>
            </a:r>
            <a:r>
              <a:rPr lang="ru-RU" dirty="0" smtClean="0"/>
              <a:t>. </a:t>
            </a:r>
            <a:r>
              <a:rPr lang="en-US" dirty="0" smtClean="0"/>
              <a:t>V188 – </a:t>
            </a:r>
            <a:r>
              <a:rPr lang="ru-RU" dirty="0" smtClean="0"/>
              <a:t>один </a:t>
            </a:r>
            <a:r>
              <a:rPr lang="ru-RU" dirty="0" err="1" smtClean="0"/>
              <a:t>з</a:t>
            </a:r>
            <a:r>
              <a:rPr lang="ru-RU" dirty="0" smtClean="0"/>
              <a:t> 65 </a:t>
            </a:r>
            <a:r>
              <a:rPr lang="ru-RU" dirty="0" err="1" smtClean="0"/>
              <a:t>торпедних</a:t>
            </a:r>
            <a:r>
              <a:rPr lang="ru-RU" dirty="0" smtClean="0"/>
              <a:t> </a:t>
            </a:r>
            <a:r>
              <a:rPr lang="ru-RU" dirty="0" err="1" smtClean="0"/>
              <a:t>катерів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класу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побудований</a:t>
            </a:r>
            <a:r>
              <a:rPr lang="ru-RU" dirty="0" smtClean="0"/>
              <a:t> на </a:t>
            </a:r>
            <a:r>
              <a:rPr lang="ru-RU" dirty="0" err="1" smtClean="0"/>
              <a:t>верфі</a:t>
            </a:r>
            <a:r>
              <a:rPr lang="ru-RU" dirty="0" smtClean="0"/>
              <a:t> </a:t>
            </a:r>
            <a:r>
              <a:rPr lang="en-US" dirty="0" smtClean="0"/>
              <a:t>AG Vulcan,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звідси</a:t>
            </a:r>
            <a:r>
              <a:rPr lang="ru-RU" dirty="0" smtClean="0"/>
              <a:t> </a:t>
            </a:r>
            <a:r>
              <a:rPr lang="ru-RU" dirty="0" err="1" smtClean="0"/>
              <a:t>префікс</a:t>
            </a:r>
            <a:r>
              <a:rPr lang="ru-RU" dirty="0" smtClean="0"/>
              <a:t> «</a:t>
            </a:r>
            <a:r>
              <a:rPr lang="en-US" dirty="0" smtClean="0"/>
              <a:t>V».</a:t>
            </a:r>
          </a:p>
          <a:p>
            <a:pPr>
              <a:buNone/>
            </a:pPr>
            <a:r>
              <a:rPr lang="ru-RU" dirty="0" smtClean="0"/>
              <a:t>       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катери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будували</a:t>
            </a:r>
            <a:r>
              <a:rPr lang="ru-RU" dirty="0" smtClean="0"/>
              <a:t> </a:t>
            </a:r>
            <a:r>
              <a:rPr lang="en-US" dirty="0" err="1" smtClean="0"/>
              <a:t>Schichau</a:t>
            </a:r>
            <a:r>
              <a:rPr lang="en-US" dirty="0" smtClean="0"/>
              <a:t> </a:t>
            </a:r>
            <a:r>
              <a:rPr lang="ru-RU" dirty="0" smtClean="0"/>
              <a:t>та </a:t>
            </a:r>
            <a:r>
              <a:rPr lang="en-US" dirty="0" err="1" smtClean="0"/>
              <a:t>Germaniawerft</a:t>
            </a:r>
            <a:r>
              <a:rPr lang="en-US" dirty="0" smtClean="0"/>
              <a:t>, </a:t>
            </a:r>
            <a:r>
              <a:rPr lang="ru-RU" dirty="0" err="1" smtClean="0"/>
              <a:t>тоді</a:t>
            </a:r>
            <a:r>
              <a:rPr lang="ru-RU" dirty="0" smtClean="0"/>
              <a:t> вони </a:t>
            </a:r>
            <a:r>
              <a:rPr lang="ru-RU" dirty="0" err="1" smtClean="0"/>
              <a:t>мали</a:t>
            </a:r>
            <a:r>
              <a:rPr lang="ru-RU" dirty="0" smtClean="0"/>
              <a:t> </a:t>
            </a:r>
            <a:r>
              <a:rPr lang="ru-RU" dirty="0" err="1" smtClean="0"/>
              <a:t>префікс</a:t>
            </a:r>
            <a:r>
              <a:rPr lang="ru-RU" dirty="0" smtClean="0"/>
              <a:t> «</a:t>
            </a:r>
            <a:r>
              <a:rPr lang="en-US" dirty="0" smtClean="0"/>
              <a:t>S» </a:t>
            </a:r>
            <a:r>
              <a:rPr lang="ru-RU" dirty="0" smtClean="0"/>
              <a:t>или «</a:t>
            </a:r>
            <a:r>
              <a:rPr lang="en-US" dirty="0" smtClean="0"/>
              <a:t>G».</a:t>
            </a:r>
          </a:p>
          <a:p>
            <a:pPr>
              <a:buNone/>
            </a:pPr>
            <a:r>
              <a:rPr lang="ru-RU" dirty="0" smtClean="0"/>
              <a:t>        </a:t>
            </a:r>
            <a:r>
              <a:rPr lang="ru-RU" dirty="0" err="1" smtClean="0"/>
              <a:t>Чотири</a:t>
            </a:r>
            <a:r>
              <a:rPr lang="ru-RU" dirty="0" smtClean="0"/>
              <a:t> </a:t>
            </a:r>
            <a:r>
              <a:rPr lang="ru-RU" dirty="0" err="1" smtClean="0"/>
              <a:t>торпедні</a:t>
            </a:r>
            <a:r>
              <a:rPr lang="ru-RU" dirty="0" smtClean="0"/>
              <a:t> </a:t>
            </a:r>
            <a:r>
              <a:rPr lang="ru-RU" dirty="0" err="1" smtClean="0"/>
              <a:t>катери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побудовано</a:t>
            </a:r>
            <a:r>
              <a:rPr lang="ru-RU" dirty="0" smtClean="0"/>
              <a:t> в </a:t>
            </a:r>
            <a:r>
              <a:rPr lang="en-US" dirty="0" err="1" smtClean="0"/>
              <a:t>Schichau</a:t>
            </a:r>
            <a:r>
              <a:rPr lang="en-US" dirty="0" smtClean="0"/>
              <a:t>,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куплені</a:t>
            </a:r>
            <a:r>
              <a:rPr lang="ru-RU" dirty="0" smtClean="0"/>
              <a:t> </a:t>
            </a:r>
            <a:r>
              <a:rPr lang="ru-RU" dirty="0" err="1" smtClean="0"/>
              <a:t>Османською</a:t>
            </a:r>
            <a:r>
              <a:rPr lang="ru-RU" dirty="0" smtClean="0"/>
              <a:t> </a:t>
            </a:r>
            <a:r>
              <a:rPr lang="ru-RU" dirty="0" err="1" smtClean="0"/>
              <a:t>імперією</a:t>
            </a:r>
            <a:r>
              <a:rPr lang="ru-RU" dirty="0" smtClean="0"/>
              <a:t> у 1910 </a:t>
            </a:r>
            <a:r>
              <a:rPr lang="ru-RU" dirty="0" err="1" smtClean="0"/>
              <a:t>році</a:t>
            </a:r>
            <a:r>
              <a:rPr lang="ru-RU" dirty="0" smtClean="0"/>
              <a:t>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катери</a:t>
            </a:r>
            <a:r>
              <a:rPr lang="ru-RU" dirty="0" smtClean="0"/>
              <a:t> на </a:t>
            </a:r>
            <a:r>
              <a:rPr lang="ru-RU" dirty="0" err="1" smtClean="0"/>
              <a:t>турецькій</a:t>
            </a:r>
            <a:r>
              <a:rPr lang="ru-RU" dirty="0" smtClean="0"/>
              <a:t> </a:t>
            </a:r>
            <a:r>
              <a:rPr lang="ru-RU" dirty="0" err="1" smtClean="0"/>
              <a:t>службі</a:t>
            </a:r>
            <a:r>
              <a:rPr lang="ru-RU" dirty="0" smtClean="0"/>
              <a:t> стали </a:t>
            </a:r>
            <a:r>
              <a:rPr lang="ru-RU" dirty="0" err="1" smtClean="0"/>
              <a:t>класом</a:t>
            </a:r>
            <a:r>
              <a:rPr lang="ru-RU" dirty="0" smtClean="0"/>
              <a:t> </a:t>
            </a:r>
            <a:r>
              <a:rPr lang="en-US" dirty="0" err="1" smtClean="0"/>
              <a:t>Muavanet-i</a:t>
            </a:r>
            <a:r>
              <a:rPr lang="en-US" dirty="0" smtClean="0"/>
              <a:t> </a:t>
            </a:r>
            <a:r>
              <a:rPr lang="en-US" dirty="0" err="1" smtClean="0"/>
              <a:t>Milliye</a:t>
            </a:r>
            <a:r>
              <a:rPr lang="en-US" dirty="0" smtClean="0"/>
              <a:t>. </a:t>
            </a:r>
            <a:r>
              <a:rPr lang="ru-RU" dirty="0" smtClean="0"/>
              <a:t>Один </a:t>
            </a:r>
            <a:r>
              <a:rPr lang="ru-RU" dirty="0" err="1" smtClean="0"/>
              <a:t>з</a:t>
            </a:r>
            <a:r>
              <a:rPr lang="ru-RU" dirty="0" smtClean="0"/>
              <a:t> них потопив </a:t>
            </a:r>
            <a:r>
              <a:rPr lang="ru-RU" dirty="0" err="1" smtClean="0"/>
              <a:t>британський</a:t>
            </a:r>
            <a:r>
              <a:rPr lang="ru-RU" dirty="0" smtClean="0"/>
              <a:t> линкор </a:t>
            </a:r>
            <a:r>
              <a:rPr lang="en-US" dirty="0" smtClean="0"/>
              <a:t>HMS Goliath </a:t>
            </a:r>
            <a:r>
              <a:rPr lang="ru-RU" dirty="0" smtClean="0"/>
              <a:t>в Дарданеллах.</a:t>
            </a:r>
          </a:p>
          <a:p>
            <a:pPr>
              <a:buNone/>
            </a:pPr>
            <a:r>
              <a:rPr lang="ru-RU" dirty="0" smtClean="0"/>
              <a:t>       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540</Words>
  <Application>Microsoft Office PowerPoint</Application>
  <PresentationFormat>Произвольный</PresentationFormat>
  <Paragraphs>42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Офисная тема</vt:lpstr>
      <vt:lpstr>  судномодельний гурток НВК  презентує заняття вищого рівня  </vt:lpstr>
      <vt:lpstr>МОСКІТНИЙ ФЛОТ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Москітний флот України</vt:lpstr>
      <vt:lpstr>Презентация PowerPoint</vt:lpstr>
      <vt:lpstr>Джерела інформації:</vt:lpstr>
      <vt:lpstr>Презентация PowerPoint</vt:lpstr>
    </vt:vector>
  </TitlesOfParts>
  <Company>Mobile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11</cp:revision>
  <dcterms:created xsi:type="dcterms:W3CDTF">2020-04-22T13:01:29Z</dcterms:created>
  <dcterms:modified xsi:type="dcterms:W3CDTF">2023-03-14T10:50:50Z</dcterms:modified>
</cp:coreProperties>
</file>