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83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5469"/>
            <a:ext cx="10515600" cy="5021494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Cristobal </a:t>
            </a:r>
            <a:r>
              <a:rPr lang="en-US" b="1" dirty="0" smtClean="0">
                <a:solidFill>
                  <a:srgbClr val="FF0000"/>
                </a:solidFill>
              </a:rPr>
              <a:t>Colon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Бермуди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en-US" dirty="0"/>
              <a:t>Cristobal Colon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затонув у 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іспанський</a:t>
            </a:r>
            <a:r>
              <a:rPr lang="ru-RU" dirty="0"/>
              <a:t> </a:t>
            </a:r>
            <a:r>
              <a:rPr lang="ru-RU" dirty="0" err="1"/>
              <a:t>круїзний</a:t>
            </a:r>
            <a:r>
              <a:rPr lang="ru-RU" dirty="0"/>
              <a:t> лайнер досягав 150 м </a:t>
            </a:r>
            <a:r>
              <a:rPr lang="ru-RU" dirty="0" err="1"/>
              <a:t>завдовжки</a:t>
            </a:r>
            <a:r>
              <a:rPr lang="ru-RU" dirty="0"/>
              <a:t>,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три палуби. Судно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збудовано</a:t>
            </a:r>
            <a:r>
              <a:rPr lang="ru-RU" dirty="0"/>
              <a:t> в 1923 </a:t>
            </a:r>
            <a:r>
              <a:rPr lang="ru-RU" dirty="0" err="1"/>
              <a:t>році</a:t>
            </a:r>
            <a:r>
              <a:rPr lang="ru-RU" dirty="0"/>
              <a:t> і </a:t>
            </a:r>
            <a:r>
              <a:rPr lang="ru-RU" dirty="0" err="1"/>
              <a:t>курсувало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Нью-Йорком та Центральною </a:t>
            </a:r>
            <a:r>
              <a:rPr lang="ru-RU" dirty="0" err="1"/>
              <a:t>Америкою</a:t>
            </a:r>
            <a:r>
              <a:rPr lang="ru-RU" dirty="0"/>
              <a:t>. У </a:t>
            </a:r>
            <a:r>
              <a:rPr lang="ru-RU" dirty="0" err="1"/>
              <a:t>жовтні</a:t>
            </a:r>
            <a:r>
              <a:rPr lang="ru-RU" dirty="0"/>
              <a:t> 1936 року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врізався</a:t>
            </a:r>
            <a:r>
              <a:rPr lang="ru-RU" dirty="0"/>
              <a:t> в </a:t>
            </a:r>
            <a:r>
              <a:rPr lang="ru-RU" dirty="0" err="1"/>
              <a:t>коралові</a:t>
            </a:r>
            <a:r>
              <a:rPr lang="ru-RU" dirty="0"/>
              <a:t> </a:t>
            </a:r>
            <a:r>
              <a:rPr lang="ru-RU" dirty="0" err="1"/>
              <a:t>рифи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північного</a:t>
            </a:r>
            <a:r>
              <a:rPr lang="ru-RU" dirty="0"/>
              <a:t> берега </a:t>
            </a:r>
            <a:r>
              <a:rPr lang="ru-RU" dirty="0" err="1"/>
              <a:t>Бермудських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капітан</a:t>
            </a:r>
            <a:r>
              <a:rPr lang="ru-RU" dirty="0"/>
              <a:t> неправильно </a:t>
            </a:r>
            <a:r>
              <a:rPr lang="ru-RU" dirty="0" err="1"/>
              <a:t>інтерпретував</a:t>
            </a:r>
            <a:r>
              <a:rPr lang="ru-RU" dirty="0"/>
              <a:t> вежу </a:t>
            </a:r>
            <a:r>
              <a:rPr lang="ru-RU" dirty="0" err="1"/>
              <a:t>зв'язку</a:t>
            </a:r>
            <a:r>
              <a:rPr lang="ru-RU" dirty="0"/>
              <a:t> у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3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33" y="753272"/>
            <a:ext cx="6259483" cy="557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16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1149"/>
            <a:ext cx="10515600" cy="5295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Найвідоміші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підняті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потонули. Затонули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приваблюють</a:t>
            </a:r>
            <a:r>
              <a:rPr lang="ru-RU" dirty="0"/>
              <a:t> </a:t>
            </a:r>
            <a:r>
              <a:rPr lang="ru-RU" dirty="0" err="1"/>
              <a:t>дайверів</a:t>
            </a:r>
            <a:r>
              <a:rPr lang="ru-RU" dirty="0"/>
              <a:t> 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endParaRPr lang="ru-RU" dirty="0"/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67" y="1333500"/>
            <a:ext cx="7264284" cy="48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0204"/>
            <a:ext cx="10515600" cy="5586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Найвідоміші</a:t>
            </a:r>
            <a:r>
              <a:rPr lang="ru-RU" b="1" dirty="0">
                <a:solidFill>
                  <a:srgbClr val="FF0000"/>
                </a:solidFill>
              </a:rPr>
              <a:t> у </a:t>
            </a:r>
            <a:r>
              <a:rPr lang="ru-RU" b="1" dirty="0" err="1">
                <a:solidFill>
                  <a:srgbClr val="FF0000"/>
                </a:solidFill>
              </a:rPr>
              <a:t>світі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підняті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кораблі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що</a:t>
            </a:r>
            <a:r>
              <a:rPr lang="ru-RU" b="1" dirty="0">
                <a:solidFill>
                  <a:srgbClr val="FF0000"/>
                </a:solidFill>
              </a:rPr>
              <a:t> потонули. Затонули </a:t>
            </a:r>
            <a:r>
              <a:rPr lang="ru-RU" b="1" dirty="0" err="1">
                <a:solidFill>
                  <a:srgbClr val="FF0000"/>
                </a:solidFill>
              </a:rPr>
              <a:t>кораблі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приваблюють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дайверів</a:t>
            </a:r>
            <a:r>
              <a:rPr lang="ru-RU" b="1" dirty="0">
                <a:solidFill>
                  <a:srgbClr val="FF0000"/>
                </a:solidFill>
              </a:rPr>
              <a:t> з </a:t>
            </a:r>
            <a:r>
              <a:rPr lang="ru-RU" b="1" dirty="0" err="1">
                <a:solidFill>
                  <a:srgbClr val="FF0000"/>
                </a:solidFill>
              </a:rPr>
              <a:t>усього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світу</a:t>
            </a:r>
            <a:r>
              <a:rPr lang="uk-UA" b="1" dirty="0" smtClean="0">
                <a:solidFill>
                  <a:srgbClr val="FF0000"/>
                </a:solidFill>
              </a:rPr>
              <a:t>. Частина </a:t>
            </a:r>
            <a:r>
              <a:rPr lang="uk-UA" b="1" dirty="0" smtClean="0">
                <a:solidFill>
                  <a:srgbClr val="FF0000"/>
                </a:solidFill>
              </a:rPr>
              <a:t>6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L.R. Doty, </a:t>
            </a:r>
            <a:r>
              <a:rPr lang="ru-RU" b="1" dirty="0">
                <a:solidFill>
                  <a:srgbClr val="FF0000"/>
                </a:solidFill>
              </a:rPr>
              <a:t>Озеро </a:t>
            </a:r>
            <a:r>
              <a:rPr lang="ru-RU" b="1" dirty="0" err="1" smtClean="0">
                <a:solidFill>
                  <a:srgbClr val="FF0000"/>
                </a:solidFill>
              </a:rPr>
              <a:t>Мічиган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en-US" dirty="0"/>
              <a:t>L. R. Doty </a:t>
            </a:r>
            <a:r>
              <a:rPr lang="ru-RU" dirty="0" err="1"/>
              <a:t>був</a:t>
            </a:r>
            <a:r>
              <a:rPr lang="ru-RU" dirty="0"/>
              <a:t> великим </a:t>
            </a:r>
            <a:r>
              <a:rPr lang="ru-RU" dirty="0" err="1"/>
              <a:t>дерев'яним</a:t>
            </a:r>
            <a:r>
              <a:rPr lang="ru-RU" dirty="0"/>
              <a:t> </a:t>
            </a:r>
            <a:r>
              <a:rPr lang="ru-RU" dirty="0" err="1"/>
              <a:t>пароплавом</a:t>
            </a:r>
            <a:r>
              <a:rPr lang="ru-RU" dirty="0"/>
              <a:t> </a:t>
            </a:r>
            <a:r>
              <a:rPr lang="ru-RU" dirty="0" err="1"/>
              <a:t>завдовжки</a:t>
            </a:r>
            <a:r>
              <a:rPr lang="ru-RU" dirty="0"/>
              <a:t> 90 м, </a:t>
            </a:r>
            <a:r>
              <a:rPr lang="ru-RU" dirty="0" err="1"/>
              <a:t>який</a:t>
            </a:r>
            <a:r>
              <a:rPr lang="ru-RU" dirty="0"/>
              <a:t> затонув </a:t>
            </a:r>
            <a:r>
              <a:rPr lang="ru-RU" dirty="0" err="1"/>
              <a:t>понад</a:t>
            </a:r>
            <a:r>
              <a:rPr lang="ru-RU" dirty="0"/>
              <a:t> сто </a:t>
            </a:r>
            <a:r>
              <a:rPr lang="ru-RU" dirty="0" err="1"/>
              <a:t>років</a:t>
            </a:r>
            <a:r>
              <a:rPr lang="ru-RU" dirty="0"/>
              <a:t> тому у </a:t>
            </a:r>
            <a:r>
              <a:rPr lang="ru-RU" dirty="0" err="1"/>
              <a:t>сильний</a:t>
            </a:r>
            <a:r>
              <a:rPr lang="ru-RU" dirty="0"/>
              <a:t> шторм на </a:t>
            </a:r>
            <a:r>
              <a:rPr lang="ru-RU" dirty="0" err="1"/>
              <a:t>озері</a:t>
            </a:r>
            <a:r>
              <a:rPr lang="ru-RU" dirty="0"/>
              <a:t> </a:t>
            </a:r>
            <a:r>
              <a:rPr lang="ru-RU" dirty="0" err="1"/>
              <a:t>Мічиган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виявили</a:t>
            </a:r>
            <a:r>
              <a:rPr lang="ru-RU" dirty="0"/>
              <a:t> у </a:t>
            </a:r>
            <a:r>
              <a:rPr lang="ru-RU" dirty="0" err="1"/>
              <a:t>червні</a:t>
            </a:r>
            <a:r>
              <a:rPr lang="ru-RU" dirty="0"/>
              <a:t> 2010 року, </a:t>
            </a:r>
            <a:r>
              <a:rPr lang="ru-RU" dirty="0" err="1"/>
              <a:t>після</a:t>
            </a:r>
            <a:r>
              <a:rPr lang="ru-RU" dirty="0"/>
              <a:t> 112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забуття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на </a:t>
            </a:r>
            <a:r>
              <a:rPr lang="ru-RU" dirty="0" err="1"/>
              <a:t>глибині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90 </a:t>
            </a:r>
            <a:r>
              <a:rPr lang="ru-RU" dirty="0" err="1"/>
              <a:t>метрів</a:t>
            </a:r>
            <a:r>
              <a:rPr lang="ru-RU" dirty="0"/>
              <a:t> і стояв прямо, а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трюмі</a:t>
            </a:r>
            <a:r>
              <a:rPr lang="ru-RU" dirty="0"/>
              <a:t> все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зерно.</a:t>
            </a: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9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83" y="1005839"/>
            <a:ext cx="9046202" cy="52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23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2836"/>
            <a:ext cx="10515600" cy="5304127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MV </a:t>
            </a:r>
            <a:r>
              <a:rPr lang="en-US" b="1" dirty="0" err="1">
                <a:solidFill>
                  <a:srgbClr val="FF0000"/>
                </a:solidFill>
              </a:rPr>
              <a:t>Rozi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Мальта</a:t>
            </a:r>
          </a:p>
          <a:p>
            <a:pPr marL="0" indent="0">
              <a:buNone/>
            </a:pPr>
            <a:r>
              <a:rPr lang="ru-RU" dirty="0"/>
              <a:t>Буксир </a:t>
            </a:r>
            <a:r>
              <a:rPr lang="en-US" dirty="0"/>
              <a:t>MV </a:t>
            </a:r>
            <a:r>
              <a:rPr lang="en-US" dirty="0" err="1"/>
              <a:t>Rozi</a:t>
            </a:r>
            <a:r>
              <a:rPr lang="en-US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спущений</a:t>
            </a:r>
            <a:r>
              <a:rPr lang="ru-RU" dirty="0"/>
              <a:t> на воду у 1958 </a:t>
            </a:r>
            <a:r>
              <a:rPr lang="ru-RU" dirty="0" err="1"/>
              <a:t>році</a:t>
            </a:r>
            <a:r>
              <a:rPr lang="ru-RU" dirty="0"/>
              <a:t>. У 1981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продали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en-US" dirty="0"/>
              <a:t>Tug Malta </a:t>
            </a:r>
            <a:r>
              <a:rPr lang="ru-RU" dirty="0"/>
              <a:t>і </a:t>
            </a:r>
            <a:r>
              <a:rPr lang="ru-RU" dirty="0" err="1"/>
              <a:t>перейменували</a:t>
            </a:r>
            <a:r>
              <a:rPr lang="ru-RU" dirty="0"/>
              <a:t> в </a:t>
            </a:r>
            <a:r>
              <a:rPr lang="en-US" dirty="0" err="1"/>
              <a:t>Rozi</a:t>
            </a:r>
            <a:r>
              <a:rPr lang="en-US" dirty="0"/>
              <a:t>, </a:t>
            </a:r>
            <a:r>
              <a:rPr lang="ru-RU" dirty="0"/>
              <a:t>буксир </a:t>
            </a:r>
            <a:r>
              <a:rPr lang="ru-RU" dirty="0" err="1"/>
              <a:t>використовувався</a:t>
            </a:r>
            <a:r>
              <a:rPr lang="ru-RU" dirty="0"/>
              <a:t> в Гранд-</a:t>
            </a:r>
            <a:r>
              <a:rPr lang="ru-RU" dirty="0" err="1"/>
              <a:t>Харбор</a:t>
            </a:r>
            <a:r>
              <a:rPr lang="ru-RU" dirty="0"/>
              <a:t> (</a:t>
            </a:r>
            <a:r>
              <a:rPr lang="en-US" dirty="0"/>
              <a:t>Grand </a:t>
            </a:r>
            <a:r>
              <a:rPr lang="en-US" dirty="0" err="1"/>
              <a:t>Harbour</a:t>
            </a:r>
            <a:r>
              <a:rPr lang="en-US" dirty="0"/>
              <a:t>), </a:t>
            </a:r>
            <a:r>
              <a:rPr lang="ru-RU" dirty="0"/>
              <a:t>Валлетта, Мальта. Судно </a:t>
            </a:r>
            <a:r>
              <a:rPr lang="ru-RU" dirty="0" err="1"/>
              <a:t>було</a:t>
            </a:r>
            <a:r>
              <a:rPr lang="ru-RU" dirty="0"/>
              <a:t> затоплено у 1992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порту </a:t>
            </a:r>
            <a:r>
              <a:rPr lang="ru-RU" dirty="0" err="1"/>
              <a:t>Чиркевва</a:t>
            </a:r>
            <a:r>
              <a:rPr lang="ru-RU" dirty="0"/>
              <a:t> (</a:t>
            </a:r>
            <a:r>
              <a:rPr lang="en-US" dirty="0" err="1"/>
              <a:t>Cirkewwa</a:t>
            </a:r>
            <a:r>
              <a:rPr lang="en-US" dirty="0"/>
              <a:t>), </a:t>
            </a:r>
            <a:r>
              <a:rPr lang="ru-RU" dirty="0" err="1"/>
              <a:t>перетворившись</a:t>
            </a:r>
            <a:r>
              <a:rPr lang="ru-RU" dirty="0"/>
              <a:t> на </a:t>
            </a:r>
            <a:r>
              <a:rPr lang="ru-RU" dirty="0" err="1"/>
              <a:t>штучний</a:t>
            </a:r>
            <a:r>
              <a:rPr lang="ru-RU" dirty="0"/>
              <a:t> риф та </a:t>
            </a:r>
            <a:r>
              <a:rPr lang="ru-RU" dirty="0" err="1"/>
              <a:t>популярну</a:t>
            </a:r>
            <a:r>
              <a:rPr lang="ru-RU" dirty="0"/>
              <a:t> </a:t>
            </a:r>
            <a:r>
              <a:rPr lang="ru-RU" dirty="0" err="1"/>
              <a:t>пам'ятку</a:t>
            </a:r>
            <a:r>
              <a:rPr lang="ru-RU" dirty="0"/>
              <a:t>. Буксир </a:t>
            </a:r>
            <a:r>
              <a:rPr lang="en-US" dirty="0" err="1"/>
              <a:t>Rozi</a:t>
            </a:r>
            <a:r>
              <a:rPr lang="en-US" dirty="0"/>
              <a:t> </a:t>
            </a:r>
            <a:r>
              <a:rPr lang="ru-RU" dirty="0" err="1"/>
              <a:t>стоїть</a:t>
            </a:r>
            <a:r>
              <a:rPr lang="ru-RU" dirty="0"/>
              <a:t> прямо на </a:t>
            </a:r>
            <a:r>
              <a:rPr lang="ru-RU" dirty="0" err="1"/>
              <a:t>глибині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36 м, і тут </a:t>
            </a:r>
            <a:r>
              <a:rPr lang="ru-RU" dirty="0" err="1"/>
              <a:t>живе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медуз і мурен.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69" y="906131"/>
            <a:ext cx="7976667" cy="532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5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2713"/>
            <a:ext cx="10515600" cy="525425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Sweepstakes, </a:t>
            </a:r>
            <a:r>
              <a:rPr lang="ru-RU" b="1" dirty="0" err="1" smtClean="0">
                <a:solidFill>
                  <a:srgbClr val="FF0000"/>
                </a:solidFill>
              </a:rPr>
              <a:t>Онтаріо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/>
              <a:t>Канадська</a:t>
            </a:r>
            <a:r>
              <a:rPr lang="ru-RU" dirty="0"/>
              <a:t> </a:t>
            </a:r>
            <a:r>
              <a:rPr lang="ru-RU" dirty="0" err="1"/>
              <a:t>вітрила</a:t>
            </a:r>
            <a:r>
              <a:rPr lang="ru-RU" dirty="0"/>
              <a:t> Шхуна </a:t>
            </a:r>
            <a:r>
              <a:rPr lang="en-US" dirty="0"/>
              <a:t>Sweepstakes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побудована</a:t>
            </a:r>
            <a:r>
              <a:rPr lang="ru-RU" dirty="0"/>
              <a:t> в </a:t>
            </a:r>
            <a:r>
              <a:rPr lang="ru-RU" dirty="0" err="1"/>
              <a:t>Берлінгтоні</a:t>
            </a:r>
            <a:r>
              <a:rPr lang="ru-RU" dirty="0"/>
              <a:t> (</a:t>
            </a:r>
            <a:r>
              <a:rPr lang="en-US" dirty="0"/>
              <a:t>Burlington), </a:t>
            </a:r>
            <a:r>
              <a:rPr lang="ru-RU" dirty="0" err="1"/>
              <a:t>Онтаріо</a:t>
            </a:r>
            <a:r>
              <a:rPr lang="ru-RU" dirty="0"/>
              <a:t> в 1867 </a:t>
            </a:r>
            <a:r>
              <a:rPr lang="ru-RU" dirty="0" err="1"/>
              <a:t>році</a:t>
            </a:r>
            <a:r>
              <a:rPr lang="ru-RU" dirty="0"/>
              <a:t>. Вона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острова </a:t>
            </a:r>
            <a:r>
              <a:rPr lang="ru-RU" dirty="0" err="1"/>
              <a:t>Коув</a:t>
            </a:r>
            <a:r>
              <a:rPr lang="ru-RU" dirty="0"/>
              <a:t> (</a:t>
            </a:r>
            <a:r>
              <a:rPr lang="en-US" dirty="0"/>
              <a:t>Cove), </a:t>
            </a:r>
            <a:r>
              <a:rPr lang="ru-RU" dirty="0"/>
              <a:t>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відбуксована</a:t>
            </a:r>
            <a:r>
              <a:rPr lang="ru-RU" dirty="0"/>
              <a:t> в гавань </a:t>
            </a:r>
            <a:r>
              <a:rPr lang="ru-RU" dirty="0" err="1"/>
              <a:t>Біг</a:t>
            </a:r>
            <a:r>
              <a:rPr lang="ru-RU" dirty="0"/>
              <a:t>-Туб (</a:t>
            </a:r>
            <a:r>
              <a:rPr lang="en-US" dirty="0"/>
              <a:t>Big Tub </a:t>
            </a:r>
            <a:r>
              <a:rPr lang="en-US" dirty="0" err="1"/>
              <a:t>Harbour</a:t>
            </a:r>
            <a:r>
              <a:rPr lang="en-US" dirty="0"/>
              <a:t>), </a:t>
            </a:r>
            <a:r>
              <a:rPr lang="ru-RU" dirty="0"/>
              <a:t>де у </a:t>
            </a:r>
            <a:r>
              <a:rPr lang="ru-RU" dirty="0" err="1"/>
              <a:t>вересні</a:t>
            </a:r>
            <a:r>
              <a:rPr lang="ru-RU" dirty="0"/>
              <a:t> 1885 затонула.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шхуни</a:t>
            </a:r>
            <a:r>
              <a:rPr lang="ru-RU" dirty="0"/>
              <a:t> лежать </a:t>
            </a:r>
            <a:r>
              <a:rPr lang="ru-RU" dirty="0" err="1"/>
              <a:t>під</a:t>
            </a:r>
            <a:r>
              <a:rPr lang="ru-RU" dirty="0"/>
              <a:t> водою у </a:t>
            </a:r>
            <a:r>
              <a:rPr lang="ru-RU" dirty="0" err="1"/>
              <a:t>гавані</a:t>
            </a:r>
            <a:r>
              <a:rPr lang="ru-RU" dirty="0"/>
              <a:t> </a:t>
            </a:r>
            <a:r>
              <a:rPr lang="ru-RU" dirty="0" err="1"/>
              <a:t>Біг</a:t>
            </a:r>
            <a:r>
              <a:rPr lang="ru-RU" dirty="0"/>
              <a:t>-Туб на </a:t>
            </a:r>
            <a:r>
              <a:rPr lang="ru-RU" dirty="0" err="1"/>
              <a:t>глибині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6 </a:t>
            </a:r>
            <a:r>
              <a:rPr lang="ru-RU" dirty="0" err="1"/>
              <a:t>метрів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шхуна є </a:t>
            </a:r>
            <a:r>
              <a:rPr lang="ru-RU" dirty="0" err="1"/>
              <a:t>популярним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для </a:t>
            </a:r>
            <a:r>
              <a:rPr lang="ru-RU" dirty="0" err="1"/>
              <a:t>дайвінгу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припливають</a:t>
            </a:r>
            <a:r>
              <a:rPr lang="ru-RU" dirty="0"/>
              <a:t> </a:t>
            </a:r>
            <a:r>
              <a:rPr lang="ru-RU" dirty="0" err="1"/>
              <a:t>туристи</a:t>
            </a:r>
            <a:r>
              <a:rPr lang="ru-RU" dirty="0"/>
              <a:t>, </a:t>
            </a:r>
            <a:r>
              <a:rPr lang="ru-RU" dirty="0" err="1"/>
              <a:t>дайвери</a:t>
            </a:r>
            <a:r>
              <a:rPr lang="ru-RU" dirty="0"/>
              <a:t> та </a:t>
            </a:r>
            <a:r>
              <a:rPr lang="ru-RU" dirty="0" err="1"/>
              <a:t>сноркелери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8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93" y="881146"/>
            <a:ext cx="9388665" cy="529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00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2713"/>
            <a:ext cx="10515600" cy="525425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Патрульний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катер P 29, </a:t>
            </a:r>
            <a:r>
              <a:rPr lang="ru-RU" b="1" dirty="0" smtClean="0">
                <a:solidFill>
                  <a:srgbClr val="FF0000"/>
                </a:solidFill>
              </a:rPr>
              <a:t>Мальта</a:t>
            </a:r>
          </a:p>
          <a:p>
            <a:pPr marL="0" indent="0">
              <a:buNone/>
            </a:pP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як </a:t>
            </a:r>
            <a:r>
              <a:rPr lang="ru-RU" dirty="0" err="1"/>
              <a:t>мінний</a:t>
            </a:r>
            <a:r>
              <a:rPr lang="ru-RU" dirty="0"/>
              <a:t> тральщик </a:t>
            </a:r>
            <a:r>
              <a:rPr lang="en-US" dirty="0" err="1"/>
              <a:t>Kondor</a:t>
            </a:r>
            <a:r>
              <a:rPr lang="en-US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у 1997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продали </a:t>
            </a:r>
            <a:r>
              <a:rPr lang="ru-RU" dirty="0" err="1"/>
              <a:t>Мальті</a:t>
            </a:r>
            <a:r>
              <a:rPr lang="ru-RU" dirty="0"/>
              <a:t> та </a:t>
            </a:r>
            <a:r>
              <a:rPr lang="ru-RU" dirty="0" err="1"/>
              <a:t>перейменували</a:t>
            </a:r>
            <a:r>
              <a:rPr lang="ru-RU" dirty="0"/>
              <a:t> на </a:t>
            </a:r>
            <a:r>
              <a:rPr lang="en-US" dirty="0"/>
              <a:t>P29, </a:t>
            </a:r>
            <a:r>
              <a:rPr lang="ru-RU" dirty="0" err="1"/>
              <a:t>перетворивши</a:t>
            </a:r>
            <a:r>
              <a:rPr lang="ru-RU" dirty="0"/>
              <a:t> на </a:t>
            </a:r>
            <a:r>
              <a:rPr lang="ru-RU" dirty="0" err="1"/>
              <a:t>патрульний</a:t>
            </a:r>
            <a:r>
              <a:rPr lang="ru-RU" dirty="0"/>
              <a:t> катер.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виведення</a:t>
            </a:r>
            <a:r>
              <a:rPr lang="ru-RU" dirty="0"/>
              <a:t> з </a:t>
            </a:r>
            <a:r>
              <a:rPr lang="ru-RU" dirty="0" err="1"/>
              <a:t>експлуатації</a:t>
            </a:r>
            <a:r>
              <a:rPr lang="ru-RU" dirty="0"/>
              <a:t> в 2007 </a:t>
            </a:r>
            <a:r>
              <a:rPr lang="ru-RU" dirty="0" err="1"/>
              <a:t>році</a:t>
            </a:r>
            <a:r>
              <a:rPr lang="ru-RU" dirty="0"/>
              <a:t> катер </a:t>
            </a:r>
            <a:r>
              <a:rPr lang="ru-RU" dirty="0" err="1"/>
              <a:t>був</a:t>
            </a:r>
            <a:r>
              <a:rPr lang="ru-RU" dirty="0"/>
              <a:t> затоплений як </a:t>
            </a:r>
            <a:r>
              <a:rPr lang="ru-RU" dirty="0" err="1"/>
              <a:t>дайвінг-пам'ятки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порту </a:t>
            </a:r>
            <a:r>
              <a:rPr lang="ru-RU" dirty="0" err="1"/>
              <a:t>Чиркевва</a:t>
            </a:r>
            <a:r>
              <a:rPr lang="ru-RU" dirty="0"/>
              <a:t> (</a:t>
            </a:r>
            <a:r>
              <a:rPr lang="en-US" dirty="0" err="1"/>
              <a:t>Cirkewwa</a:t>
            </a:r>
            <a:r>
              <a:rPr lang="en-US" dirty="0"/>
              <a:t>).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0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40" y="906086"/>
            <a:ext cx="9256016" cy="522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79248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406</Words>
  <Application>Microsoft Office PowerPoint</Application>
  <PresentationFormat>Произвольный</PresentationFormat>
  <Paragraphs>21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66</cp:revision>
  <dcterms:created xsi:type="dcterms:W3CDTF">2020-05-07T09:46:48Z</dcterms:created>
  <dcterms:modified xsi:type="dcterms:W3CDTF">2023-01-03T11:35:21Z</dcterms:modified>
</cp:coreProperties>
</file>