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5"/>
  </p:notesMasterIdLst>
  <p:sldIdLst>
    <p:sldId id="256" r:id="rId2"/>
    <p:sldId id="284" r:id="rId3"/>
    <p:sldId id="285" r:id="rId4"/>
    <p:sldId id="286" r:id="rId5"/>
    <p:sldId id="287" r:id="rId6"/>
    <p:sldId id="288" r:id="rId7"/>
    <p:sldId id="289" r:id="rId8"/>
    <p:sldId id="290" r:id="rId9"/>
    <p:sldId id="291" r:id="rId10"/>
    <p:sldId id="292" r:id="rId11"/>
    <p:sldId id="293" r:id="rId12"/>
    <p:sldId id="283" r:id="rId13"/>
    <p:sldId id="270" r:id="rId1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973" autoAdjust="0"/>
    <p:restoredTop sz="94660"/>
  </p:normalViewPr>
  <p:slideViewPr>
    <p:cSldViewPr snapToGrid="0">
      <p:cViewPr>
        <p:scale>
          <a:sx n="92" d="100"/>
          <a:sy n="92" d="100"/>
        </p:scale>
        <p:origin x="-125" y="2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полнитель верхнего колонтитула 1"/>
          <p:cNvSpPr>
            <a:spLocks noGrp="1" noEditPoints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  <a:p>
            <a:endParaRPr lang="en-US"/>
          </a:p>
        </p:txBody>
      </p:sp>
      <p:sp>
        <p:nvSpPr>
          <p:cNvPr id="3" name="Заполнитель даты 2"/>
          <p:cNvSpPr>
            <a:spLocks noGrp="1" noEditPoints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2BA506E-1FE7-4AAE-BB65-6E2B558BBDB0}" type="datetimeFigureOut">
              <a:rPr lang="en-US" smtClean="0"/>
              <a:pPr/>
              <a:t>1/3/2023</a:t>
            </a:fld>
            <a:endParaRPr lang="en-US"/>
          </a:p>
        </p:txBody>
      </p:sp>
      <p:sp>
        <p:nvSpPr>
          <p:cNvPr id="4" name="Заполнитель изображения слайда 3"/>
          <p:cNvSpPr>
            <a:spLocks noGrp="1" noRot="1" noChangeAspect="1" noEditPoints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  <a:p>
            <a:endParaRPr lang="en-US"/>
          </a:p>
        </p:txBody>
      </p:sp>
      <p:sp>
        <p:nvSpPr>
          <p:cNvPr id="5" name="Заполнитель заметок 4"/>
          <p:cNvSpPr>
            <a:spLocks noGrp="1" noEditPoints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altLang="en-US"/>
              <a:t>Щелкните для изменения стиля основного текста</a:t>
            </a:r>
          </a:p>
          <a:p>
            <a:pPr lvl="1"/>
            <a:r>
              <a:rPr lang="ru-RU" altLang="en-US"/>
              <a:t>Второй уровень</a:t>
            </a:r>
          </a:p>
          <a:p>
            <a:pPr lvl="2"/>
            <a:r>
              <a:rPr lang="ru-RU" altLang="en-US"/>
              <a:t>Третий уровень</a:t>
            </a:r>
          </a:p>
          <a:p>
            <a:pPr lvl="3"/>
            <a:r>
              <a:rPr lang="ru-RU" altLang="en-US"/>
              <a:t>Четвертый уровень</a:t>
            </a:r>
          </a:p>
          <a:p>
            <a:pPr lvl="4"/>
            <a:r>
              <a:rPr lang="ru-RU" altLang="en-US"/>
              <a:t>Пятый уровень</a:t>
            </a:r>
          </a:p>
        </p:txBody>
      </p:sp>
      <p:sp>
        <p:nvSpPr>
          <p:cNvPr id="6" name="Заполнитель нижнего колонтитула 5"/>
          <p:cNvSpPr>
            <a:spLocks noGrp="1" noEditPoints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altLang="en-US"/>
          </a:p>
        </p:txBody>
      </p:sp>
      <p:sp>
        <p:nvSpPr>
          <p:cNvPr id="7" name="Заполнитель номера слайда 6"/>
          <p:cNvSpPr>
            <a:spLocks noGrp="1" noEditPoints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66D4FDC-8622-4334-B648-77487596090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0690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полнитель изображения слайда 1"/>
          <p:cNvSpPr>
            <a:spLocks noGrp="1" noRot="1" noChangeAspect="1" noEditPoints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3" name="Заполнитель текста 2"/>
          <p:cNvSpPr>
            <a:spLocks noGrp="1" noEditPoints="1"/>
          </p:cNvSpPr>
          <p:nvPr>
            <p:ph type="body" idx="3"/>
          </p:nvPr>
        </p:nvSpPr>
        <p:spPr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Заполнитель номера слайда 3"/>
          <p:cNvSpPr>
            <a:spLocks noGrp="1" noEditPoints="1"/>
          </p:cNvSpPr>
          <p:nvPr>
            <p:ph type="sldNum" sz="quarter" idx="5"/>
          </p:nvPr>
        </p:nvSpPr>
        <p:spPr>
          <a:prstGeom prst="rect">
            <a:avLst/>
          </a:prstGeom>
        </p:spPr>
        <p:txBody>
          <a:bodyPr/>
          <a:lstStyle/>
          <a:p>
            <a:fld id="{A3747DEA-7FA9-475C-B807-E86FE22AF2F9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полнитель изображения слайда 1"/>
          <p:cNvSpPr>
            <a:spLocks noGrp="1" noRot="1" noChangeAspect="1" noEditPoints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3" name="Заполнитель текста 2"/>
          <p:cNvSpPr>
            <a:spLocks noGrp="1" noEditPoints="1"/>
          </p:cNvSpPr>
          <p:nvPr>
            <p:ph type="body" idx="3"/>
          </p:nvPr>
        </p:nvSpPr>
        <p:spPr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Заполнитель номера слайда 3"/>
          <p:cNvSpPr>
            <a:spLocks noGrp="1" noEditPoints="1"/>
          </p:cNvSpPr>
          <p:nvPr>
            <p:ph type="sldNum" sz="quarter" idx="5"/>
          </p:nvPr>
        </p:nvSpPr>
        <p:spPr>
          <a:prstGeom prst="rect">
            <a:avLst/>
          </a:prstGeom>
        </p:spPr>
        <p:txBody>
          <a:bodyPr/>
          <a:lstStyle/>
          <a:p>
            <a:fld id="{B7645DE9-8F0D-4CB2-9ADE-F3277D6FC193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 noEditPoints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altLang="en-US"/>
              <a:t>Щелкните для изменения стиля основного заголовка</a:t>
            </a:r>
          </a:p>
        </p:txBody>
      </p:sp>
      <p:sp>
        <p:nvSpPr>
          <p:cNvPr id="3" name="Подзаголовок 2"/>
          <p:cNvSpPr>
            <a:spLocks noGrp="1" noEditPoints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ru-RU" altLang="en-US"/>
              <a:t>Щелкните для изменения стиля основного подзаголовка</a:t>
            </a:r>
          </a:p>
        </p:txBody>
      </p:sp>
      <p:sp>
        <p:nvSpPr>
          <p:cNvPr id="4" name="Заполнитель даты 3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B0AB0ADC-1C9C-4E59-85D7-6ED1919796FC}" type="datetimeFigureOut">
              <a:rPr lang="en-US" smtClean="0"/>
              <a:pPr/>
              <a:t>1/3/2023</a:t>
            </a:fld>
            <a:endParaRPr lang="en-US"/>
          </a:p>
        </p:txBody>
      </p:sp>
      <p:sp>
        <p:nvSpPr>
          <p:cNvPr id="5" name="Заполнитель нижнего колонтитула 4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altLang="en-US"/>
          </a:p>
        </p:txBody>
      </p:sp>
      <p:sp>
        <p:nvSpPr>
          <p:cNvPr id="6" name="Заполнитель номера слайда 5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73318114-54DF-49C5-BF53-87C7BC0AFA0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Название и текст по вертикал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 noEditPoints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en-US"/>
              <a:t>Щелкните для изменения стиля основного заголовка</a:t>
            </a:r>
          </a:p>
        </p:txBody>
      </p:sp>
      <p:sp>
        <p:nvSpPr>
          <p:cNvPr id="3" name="Заполнитель текста по вертикали 2"/>
          <p:cNvSpPr>
            <a:spLocks noGrp="1" noEditPoints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altLang="en-US"/>
              <a:t>Щелкните для изменения стиля основного текста</a:t>
            </a:r>
          </a:p>
          <a:p>
            <a:pPr lvl="1"/>
            <a:r>
              <a:rPr lang="ru-RU" altLang="en-US"/>
              <a:t>Второй уровень</a:t>
            </a:r>
          </a:p>
          <a:p>
            <a:pPr lvl="2"/>
            <a:r>
              <a:rPr lang="ru-RU" altLang="en-US"/>
              <a:t>Третий уровень</a:t>
            </a:r>
          </a:p>
          <a:p>
            <a:pPr lvl="3"/>
            <a:r>
              <a:rPr lang="ru-RU" altLang="en-US"/>
              <a:t>Четвертый уровень</a:t>
            </a:r>
          </a:p>
          <a:p>
            <a:pPr lvl="4"/>
            <a:r>
              <a:rPr lang="ru-RU" altLang="en-US"/>
              <a:t>Пятый уровень</a:t>
            </a:r>
          </a:p>
        </p:txBody>
      </p:sp>
      <p:sp>
        <p:nvSpPr>
          <p:cNvPr id="4" name="Заполнитель даты 3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11614C18-1A31-4D64-A5F0-F37588A5D425}" type="datetimeFigureOut">
              <a:rPr lang="en-US" smtClean="0"/>
              <a:pPr/>
              <a:t>1/3/2023</a:t>
            </a:fld>
            <a:endParaRPr lang="en-US"/>
          </a:p>
        </p:txBody>
      </p:sp>
      <p:sp>
        <p:nvSpPr>
          <p:cNvPr id="5" name="Заполнитель нижнего колонтитула 4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altLang="en-US"/>
          </a:p>
        </p:txBody>
      </p:sp>
      <p:sp>
        <p:nvSpPr>
          <p:cNvPr id="6" name="Заполнитель номера слайда 5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058E936B-431F-42A0-B6C5-EC2CFFA095B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Название по вертикали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 noEditPoints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altLang="en-US"/>
              <a:t>Щелкните для изменения стиля основного заголовка</a:t>
            </a:r>
          </a:p>
        </p:txBody>
      </p:sp>
      <p:sp>
        <p:nvSpPr>
          <p:cNvPr id="3" name="Заполнитель текста по вертикали 2"/>
          <p:cNvSpPr>
            <a:spLocks noGrp="1" noEditPoints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altLang="en-US"/>
              <a:t>Щелкните для изменения стиля основного текста</a:t>
            </a:r>
          </a:p>
          <a:p>
            <a:pPr lvl="1"/>
            <a:r>
              <a:rPr lang="ru-RU" altLang="en-US"/>
              <a:t>Второй уровень</a:t>
            </a:r>
          </a:p>
          <a:p>
            <a:pPr lvl="2"/>
            <a:r>
              <a:rPr lang="ru-RU" altLang="en-US"/>
              <a:t>Третий уровень</a:t>
            </a:r>
          </a:p>
          <a:p>
            <a:pPr lvl="3"/>
            <a:r>
              <a:rPr lang="ru-RU" altLang="en-US"/>
              <a:t>Четвертый уровень</a:t>
            </a:r>
          </a:p>
          <a:p>
            <a:pPr lvl="4"/>
            <a:r>
              <a:rPr lang="ru-RU" altLang="en-US"/>
              <a:t>Пятый уровень</a:t>
            </a:r>
          </a:p>
        </p:txBody>
      </p:sp>
      <p:sp>
        <p:nvSpPr>
          <p:cNvPr id="4" name="Заполнитель даты 3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F8035FE8-4175-41DC-8A54-9583C4995D85}" type="datetimeFigureOut">
              <a:rPr lang="en-US" smtClean="0"/>
              <a:pPr/>
              <a:t>1/3/2023</a:t>
            </a:fld>
            <a:endParaRPr lang="en-US"/>
          </a:p>
        </p:txBody>
      </p:sp>
      <p:sp>
        <p:nvSpPr>
          <p:cNvPr id="5" name="Заполнитель нижнего колонтитула 4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altLang="en-US"/>
          </a:p>
        </p:txBody>
      </p:sp>
      <p:sp>
        <p:nvSpPr>
          <p:cNvPr id="6" name="Заполнитель номера слайда 5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1CFDB99A-76D3-4C3C-BA32-7C324AB4226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ние и контен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 noEditPoints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en-US"/>
              <a:t>Щелкните для изменения стиля основного заголовка</a:t>
            </a:r>
          </a:p>
        </p:txBody>
      </p:sp>
      <p:sp>
        <p:nvSpPr>
          <p:cNvPr id="3" name="Заполнитель контента 2"/>
          <p:cNvSpPr>
            <a:spLocks noGrp="1" noEditPoints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altLang="en-US"/>
              <a:t>Щелкните для изменения стиля основного текста</a:t>
            </a:r>
          </a:p>
          <a:p>
            <a:pPr lvl="1"/>
            <a:r>
              <a:rPr lang="ru-RU" altLang="en-US"/>
              <a:t>Второй уровень</a:t>
            </a:r>
          </a:p>
          <a:p>
            <a:pPr lvl="2"/>
            <a:r>
              <a:rPr lang="ru-RU" altLang="en-US"/>
              <a:t>Третий уровень</a:t>
            </a:r>
          </a:p>
          <a:p>
            <a:pPr lvl="3"/>
            <a:r>
              <a:rPr lang="ru-RU" altLang="en-US"/>
              <a:t>Четвертый уровень</a:t>
            </a:r>
          </a:p>
          <a:p>
            <a:pPr lvl="4"/>
            <a:r>
              <a:rPr lang="ru-RU" altLang="en-US"/>
              <a:t>Пятый уровень</a:t>
            </a:r>
          </a:p>
        </p:txBody>
      </p:sp>
      <p:sp>
        <p:nvSpPr>
          <p:cNvPr id="4" name="Заполнитель даты 3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56007547-11BA-49E2-83F6-D7B40320EB77}" type="datetimeFigureOut">
              <a:rPr lang="en-US" smtClean="0"/>
              <a:pPr/>
              <a:t>1/3/2023</a:t>
            </a:fld>
            <a:endParaRPr lang="en-US"/>
          </a:p>
        </p:txBody>
      </p:sp>
      <p:sp>
        <p:nvSpPr>
          <p:cNvPr id="5" name="Заполнитель нижнего колонтитула 4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altLang="en-US"/>
          </a:p>
        </p:txBody>
      </p:sp>
      <p:sp>
        <p:nvSpPr>
          <p:cNvPr id="6" name="Заполнитель номера слайда 5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8CD90B5F-7BD4-488B-8D13-D2A53320B43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 noEditPoints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altLang="en-US"/>
              <a:t>Щелкните для изменения стиля основного заголовка</a:t>
            </a:r>
          </a:p>
        </p:txBody>
      </p:sp>
      <p:sp>
        <p:nvSpPr>
          <p:cNvPr id="3" name="Заполнитель текста 2"/>
          <p:cNvSpPr>
            <a:spLocks noGrp="1" noEditPoints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altLang="en-US"/>
              <a:t>Щелкните для изменения стиля основного текста</a:t>
            </a:r>
          </a:p>
        </p:txBody>
      </p:sp>
      <p:sp>
        <p:nvSpPr>
          <p:cNvPr id="4" name="Заполнитель даты 3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290E50E4-A575-4D8C-9134-8600EB77CC73}" type="datetimeFigureOut">
              <a:rPr lang="en-US" smtClean="0"/>
              <a:pPr/>
              <a:t>1/3/2023</a:t>
            </a:fld>
            <a:endParaRPr lang="en-US"/>
          </a:p>
        </p:txBody>
      </p:sp>
      <p:sp>
        <p:nvSpPr>
          <p:cNvPr id="5" name="Заполнитель нижнего колонтитула 4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altLang="en-US"/>
          </a:p>
        </p:txBody>
      </p:sp>
      <p:sp>
        <p:nvSpPr>
          <p:cNvPr id="6" name="Заполнитель номера слайда 5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7812F6A0-A181-4C73-88E9-21740C316B0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контен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 noEditPoints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en-US"/>
              <a:t>Щелкните для изменения стиля основного заголовка</a:t>
            </a:r>
          </a:p>
        </p:txBody>
      </p:sp>
      <p:sp>
        <p:nvSpPr>
          <p:cNvPr id="3" name="Заполнитель контента 2"/>
          <p:cNvSpPr>
            <a:spLocks noGrp="1" noEditPoints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altLang="en-US"/>
              <a:t>Щелкните для изменения стиля основного текста</a:t>
            </a:r>
          </a:p>
          <a:p>
            <a:pPr lvl="1"/>
            <a:r>
              <a:rPr lang="ru-RU" altLang="en-US"/>
              <a:t>Второй уровень</a:t>
            </a:r>
          </a:p>
          <a:p>
            <a:pPr lvl="2"/>
            <a:r>
              <a:rPr lang="ru-RU" altLang="en-US"/>
              <a:t>Третий уровень</a:t>
            </a:r>
          </a:p>
          <a:p>
            <a:pPr lvl="3"/>
            <a:r>
              <a:rPr lang="ru-RU" altLang="en-US"/>
              <a:t>Четвертый уровень</a:t>
            </a:r>
          </a:p>
          <a:p>
            <a:pPr lvl="4"/>
            <a:r>
              <a:rPr lang="ru-RU" altLang="en-US"/>
              <a:t>Пятый уровень</a:t>
            </a:r>
          </a:p>
        </p:txBody>
      </p:sp>
      <p:sp>
        <p:nvSpPr>
          <p:cNvPr id="4" name="Заполнитель контента 3"/>
          <p:cNvSpPr>
            <a:spLocks noGrp="1" noEditPoints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altLang="en-US"/>
              <a:t>Щелкните для изменения стиля основного текста</a:t>
            </a:r>
          </a:p>
          <a:p>
            <a:pPr lvl="1"/>
            <a:r>
              <a:rPr lang="ru-RU" altLang="en-US"/>
              <a:t>Второй уровень</a:t>
            </a:r>
          </a:p>
          <a:p>
            <a:pPr lvl="2"/>
            <a:r>
              <a:rPr lang="ru-RU" altLang="en-US"/>
              <a:t>Третий уровень</a:t>
            </a:r>
          </a:p>
          <a:p>
            <a:pPr lvl="3"/>
            <a:r>
              <a:rPr lang="ru-RU" altLang="en-US"/>
              <a:t>Четвертый уровень</a:t>
            </a:r>
          </a:p>
          <a:p>
            <a:pPr lvl="4"/>
            <a:r>
              <a:rPr lang="ru-RU" altLang="en-US"/>
              <a:t>Пятый уровень</a:t>
            </a:r>
          </a:p>
        </p:txBody>
      </p:sp>
      <p:sp>
        <p:nvSpPr>
          <p:cNvPr id="5" name="Заполнитель даты 4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6B7F64DD-80C4-46D5-8BF1-EA5AC6BAF693}" type="datetimeFigureOut">
              <a:rPr lang="en-US" smtClean="0"/>
              <a:pPr/>
              <a:t>1/3/2023</a:t>
            </a:fld>
            <a:endParaRPr lang="en-US"/>
          </a:p>
        </p:txBody>
      </p:sp>
      <p:sp>
        <p:nvSpPr>
          <p:cNvPr id="6" name="Заполнитель нижнего колонтитула 5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altLang="en-US"/>
          </a:p>
        </p:txBody>
      </p:sp>
      <p:sp>
        <p:nvSpPr>
          <p:cNvPr id="7" name="Заполнитель номера слайда 6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C83B7A7A-A8A5-448C-8621-A62FA6B7AC4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 noEditPoints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altLang="en-US"/>
              <a:t>Щелкните для изменения стиля основного заголовка</a:t>
            </a:r>
          </a:p>
        </p:txBody>
      </p:sp>
      <p:sp>
        <p:nvSpPr>
          <p:cNvPr id="3" name="Заполнитель текста 2"/>
          <p:cNvSpPr>
            <a:spLocks noGrp="1" noEditPoints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altLang="en-US"/>
              <a:t>Щелкните для изменения стиля основного текста</a:t>
            </a:r>
          </a:p>
        </p:txBody>
      </p:sp>
      <p:sp>
        <p:nvSpPr>
          <p:cNvPr id="4" name="Заполнитель контента 3"/>
          <p:cNvSpPr>
            <a:spLocks noGrp="1" noEditPoints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altLang="en-US"/>
              <a:t>Щелкните для изменения стиля основного текста</a:t>
            </a:r>
          </a:p>
          <a:p>
            <a:pPr lvl="1"/>
            <a:r>
              <a:rPr lang="ru-RU" altLang="en-US"/>
              <a:t>Второй уровень</a:t>
            </a:r>
          </a:p>
          <a:p>
            <a:pPr lvl="2"/>
            <a:r>
              <a:rPr lang="ru-RU" altLang="en-US"/>
              <a:t>Третий уровень</a:t>
            </a:r>
          </a:p>
          <a:p>
            <a:pPr lvl="3"/>
            <a:r>
              <a:rPr lang="ru-RU" altLang="en-US"/>
              <a:t>Четвертый уровень</a:t>
            </a:r>
          </a:p>
          <a:p>
            <a:pPr lvl="4"/>
            <a:r>
              <a:rPr lang="ru-RU" altLang="en-US"/>
              <a:t>Пятый уровень</a:t>
            </a:r>
          </a:p>
        </p:txBody>
      </p:sp>
      <p:sp>
        <p:nvSpPr>
          <p:cNvPr id="5" name="Заполнитель текста 4"/>
          <p:cNvSpPr>
            <a:spLocks noGrp="1" noEditPoints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altLang="en-US"/>
              <a:t>Щелкните для изменения стиля основного текста</a:t>
            </a:r>
          </a:p>
        </p:txBody>
      </p:sp>
      <p:sp>
        <p:nvSpPr>
          <p:cNvPr id="6" name="Заполнитель контента 5"/>
          <p:cNvSpPr>
            <a:spLocks noGrp="1" noEditPoints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altLang="en-US"/>
              <a:t>Щелкните для изменения стиля основного текста</a:t>
            </a:r>
          </a:p>
          <a:p>
            <a:pPr lvl="1"/>
            <a:r>
              <a:rPr lang="ru-RU" altLang="en-US"/>
              <a:t>Второй уровень</a:t>
            </a:r>
          </a:p>
          <a:p>
            <a:pPr lvl="2"/>
            <a:r>
              <a:rPr lang="ru-RU" altLang="en-US"/>
              <a:t>Третий уровень</a:t>
            </a:r>
          </a:p>
          <a:p>
            <a:pPr lvl="3"/>
            <a:r>
              <a:rPr lang="ru-RU" altLang="en-US"/>
              <a:t>Четвертый уровень</a:t>
            </a:r>
          </a:p>
          <a:p>
            <a:pPr lvl="4"/>
            <a:r>
              <a:rPr lang="ru-RU" altLang="en-US"/>
              <a:t>Пятый уровень</a:t>
            </a:r>
          </a:p>
        </p:txBody>
      </p:sp>
      <p:sp>
        <p:nvSpPr>
          <p:cNvPr id="7" name="Заполнитель даты 6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2DE8959F-8CA0-45D0-9BB6-A45A569247D0}" type="datetimeFigureOut">
              <a:rPr lang="en-US" smtClean="0"/>
              <a:pPr/>
              <a:t>1/3/2023</a:t>
            </a:fld>
            <a:endParaRPr lang="en-US"/>
          </a:p>
        </p:txBody>
      </p:sp>
      <p:sp>
        <p:nvSpPr>
          <p:cNvPr id="8" name="Заполнитель нижнего колонтитула 7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altLang="en-US"/>
          </a:p>
        </p:txBody>
      </p:sp>
      <p:sp>
        <p:nvSpPr>
          <p:cNvPr id="9" name="Заполнитель номера слайда 8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39186CF6-DD91-4EF5-914E-DA7F0B8AB22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назва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 noEditPoints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en-US"/>
              <a:t>Щелкните для изменения стиля основного заголовка</a:t>
            </a:r>
          </a:p>
        </p:txBody>
      </p:sp>
      <p:sp>
        <p:nvSpPr>
          <p:cNvPr id="3" name="Заполнитель даты 2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E08D97E9-2A11-4BAB-B43C-D32CD218868A}" type="datetimeFigureOut">
              <a:rPr lang="en-US" smtClean="0"/>
              <a:pPr/>
              <a:t>1/3/2023</a:t>
            </a:fld>
            <a:endParaRPr lang="en-US"/>
          </a:p>
        </p:txBody>
      </p:sp>
      <p:sp>
        <p:nvSpPr>
          <p:cNvPr id="4" name="Заполнитель нижнего колонтитула 3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altLang="en-US"/>
          </a:p>
        </p:txBody>
      </p:sp>
      <p:sp>
        <p:nvSpPr>
          <p:cNvPr id="5" name="Заполнитель номера слайда 4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DD200CE7-8E4A-4EDC-A55C-DC11FDE2F38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полнитель даты 1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D4E8FC27-08C2-4BAA-9721-6000688F0C40}" type="datetimeFigureOut">
              <a:rPr lang="en-US" smtClean="0"/>
              <a:pPr/>
              <a:t>1/3/2023</a:t>
            </a:fld>
            <a:endParaRPr lang="en-US"/>
          </a:p>
        </p:txBody>
      </p:sp>
      <p:sp>
        <p:nvSpPr>
          <p:cNvPr id="3" name="Заполнитель нижнего колонтитула 2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altLang="en-US"/>
          </a:p>
        </p:txBody>
      </p:sp>
      <p:sp>
        <p:nvSpPr>
          <p:cNvPr id="4" name="Заполнитель номера слайда 3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579FD3FC-F315-4125-937F-F22CB7E4AE7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Контен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 noEditPoints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altLang="en-US"/>
              <a:t>Щелкните для изменения стиля основного заголовка</a:t>
            </a:r>
          </a:p>
        </p:txBody>
      </p:sp>
      <p:sp>
        <p:nvSpPr>
          <p:cNvPr id="3" name="Заполнитель контента 2"/>
          <p:cNvSpPr>
            <a:spLocks noGrp="1" noEditPoints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altLang="en-US"/>
              <a:t>Щелкните для изменения стиля основного текста</a:t>
            </a:r>
          </a:p>
          <a:p>
            <a:pPr lvl="1"/>
            <a:r>
              <a:rPr lang="ru-RU" altLang="en-US"/>
              <a:t>Второй уровень</a:t>
            </a:r>
          </a:p>
          <a:p>
            <a:pPr lvl="2"/>
            <a:r>
              <a:rPr lang="ru-RU" altLang="en-US"/>
              <a:t>Третий уровень</a:t>
            </a:r>
          </a:p>
          <a:p>
            <a:pPr lvl="3"/>
            <a:r>
              <a:rPr lang="ru-RU" altLang="en-US"/>
              <a:t>Четвертый уровень</a:t>
            </a:r>
          </a:p>
          <a:p>
            <a:pPr lvl="4"/>
            <a:r>
              <a:rPr lang="ru-RU" altLang="en-US"/>
              <a:t>Пятый уровень</a:t>
            </a:r>
          </a:p>
        </p:txBody>
      </p:sp>
      <p:sp>
        <p:nvSpPr>
          <p:cNvPr id="4" name="Заполнитель текста 3"/>
          <p:cNvSpPr>
            <a:spLocks noGrp="1" noEditPoints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altLang="en-US"/>
              <a:t>Щелкните для изменения стиля основного текста</a:t>
            </a:r>
          </a:p>
        </p:txBody>
      </p:sp>
      <p:sp>
        <p:nvSpPr>
          <p:cNvPr id="5" name="Заполнитель даты 4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ED81673B-027B-4B13-AA73-38B471D5AA4D}" type="datetimeFigureOut">
              <a:rPr lang="en-US" smtClean="0"/>
              <a:pPr/>
              <a:t>1/3/2023</a:t>
            </a:fld>
            <a:endParaRPr lang="en-US"/>
          </a:p>
        </p:txBody>
      </p:sp>
      <p:sp>
        <p:nvSpPr>
          <p:cNvPr id="6" name="Заполнитель нижнего колонтитула 5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altLang="en-US"/>
          </a:p>
        </p:txBody>
      </p:sp>
      <p:sp>
        <p:nvSpPr>
          <p:cNvPr id="7" name="Заполнитель номера слайда 6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FF7AF132-2A50-42E4-86CD-194FD525D44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Изображение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 noEditPoints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altLang="en-US"/>
              <a:t>Щелкните для изменения стиля основного заголовка</a:t>
            </a:r>
          </a:p>
        </p:txBody>
      </p:sp>
      <p:sp>
        <p:nvSpPr>
          <p:cNvPr id="3" name="Заполнитель изображения 2"/>
          <p:cNvSpPr>
            <a:spLocks noGrp="1" noEditPoints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altLang="en-US"/>
              <a:t>Щелкните значок, чтобы добавить рисунок</a:t>
            </a:r>
          </a:p>
        </p:txBody>
      </p:sp>
      <p:sp>
        <p:nvSpPr>
          <p:cNvPr id="4" name="Заполнитель текста 3"/>
          <p:cNvSpPr>
            <a:spLocks noGrp="1" noEditPoints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altLang="en-US"/>
              <a:t>Щелкните для изменения стиля основного текста</a:t>
            </a:r>
          </a:p>
        </p:txBody>
      </p:sp>
      <p:sp>
        <p:nvSpPr>
          <p:cNvPr id="5" name="Заполнитель даты 4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C7B56276-8C3E-4890-A6F1-79A4E8F2C085}" type="datetimeFigureOut">
              <a:rPr lang="en-US" smtClean="0"/>
              <a:pPr/>
              <a:t>1/3/2023</a:t>
            </a:fld>
            <a:endParaRPr lang="en-US"/>
          </a:p>
        </p:txBody>
      </p:sp>
      <p:sp>
        <p:nvSpPr>
          <p:cNvPr id="6" name="Заполнитель нижнего колонтитула 5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altLang="en-US"/>
          </a:p>
        </p:txBody>
      </p:sp>
      <p:sp>
        <p:nvSpPr>
          <p:cNvPr id="7" name="Заполнитель номера слайда 6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04CA1E1D-0631-4BE2-9433-E57A4E802AE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полнитель названия 1"/>
          <p:cNvSpPr>
            <a:spLocks noGrp="1" noEditPoints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altLang="en-US"/>
              <a:t>Щелкните для изменения стиля основного заголовка</a:t>
            </a:r>
          </a:p>
        </p:txBody>
      </p:sp>
      <p:sp>
        <p:nvSpPr>
          <p:cNvPr id="3" name="Заполнитель текста 2"/>
          <p:cNvSpPr>
            <a:spLocks noGrp="1" noEditPoints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altLang="en-US"/>
              <a:t>Щелкните для изменения стиля основного текста</a:t>
            </a:r>
          </a:p>
          <a:p>
            <a:pPr lvl="1"/>
            <a:r>
              <a:rPr lang="ru-RU" altLang="en-US"/>
              <a:t>Второй уровень</a:t>
            </a:r>
          </a:p>
          <a:p>
            <a:pPr lvl="2"/>
            <a:r>
              <a:rPr lang="ru-RU" altLang="en-US"/>
              <a:t>Третий уровень</a:t>
            </a:r>
          </a:p>
          <a:p>
            <a:pPr lvl="3"/>
            <a:r>
              <a:rPr lang="ru-RU" altLang="en-US"/>
              <a:t>Четвертый уровень</a:t>
            </a:r>
          </a:p>
          <a:p>
            <a:pPr lvl="4"/>
            <a:r>
              <a:rPr lang="ru-RU" altLang="en-US"/>
              <a:t>Пятый уровень</a:t>
            </a:r>
          </a:p>
        </p:txBody>
      </p:sp>
      <p:sp>
        <p:nvSpPr>
          <p:cNvPr id="4" name="Заполнитель даты 3"/>
          <p:cNvSpPr>
            <a:spLocks noGrp="1" noEditPoints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26F768-49E3-4295-8427-2CC3E2156E25}" type="datetimeFigureOut">
              <a:rPr lang="en-US" smtClean="0"/>
              <a:pPr/>
              <a:t>1/3/2023</a:t>
            </a:fld>
            <a:endParaRPr lang="en-US"/>
          </a:p>
        </p:txBody>
      </p:sp>
      <p:sp>
        <p:nvSpPr>
          <p:cNvPr id="5" name="Заполнитель нижнего колонтитула 4"/>
          <p:cNvSpPr>
            <a:spLocks noGrp="1" noEditPoints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altLang="en-US"/>
          </a:p>
        </p:txBody>
      </p:sp>
      <p:sp>
        <p:nvSpPr>
          <p:cNvPr id="6" name="Заполнитель номера слайда 5"/>
          <p:cNvSpPr>
            <a:spLocks noGrp="1" noEditPoints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7C61EE-A8B1-4099-BA99-ACF7C97C18A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 noEditPoints="1"/>
          </p:cNvSpPr>
          <p:nvPr>
            <p:ph type="subTitle" idx="1"/>
          </p:nvPr>
        </p:nvSpPr>
        <p:spPr>
          <a:xfrm>
            <a:off x="1491029" y="2019423"/>
            <a:ext cx="10232048" cy="4375882"/>
          </a:xfrm>
        </p:spPr>
        <p:txBody>
          <a:bodyPr/>
          <a:lstStyle/>
          <a:p>
            <a:endParaRPr lang="uk-UA" altLang="en-US" dirty="0"/>
          </a:p>
          <a:p>
            <a:r>
              <a:rPr lang="uk-UA" altLang="en-US" sz="6000" b="1" dirty="0" err="1">
                <a:solidFill>
                  <a:srgbClr val="FF0000"/>
                </a:solidFill>
                <a:latin typeface="Comic Sans MS" pitchFamily="66" charset="0"/>
                <a:ea typeface="Comic Sans MS" pitchFamily="66" charset="0"/>
                <a:cs typeface="Comic Sans MS" pitchFamily="66" charset="0"/>
              </a:rPr>
              <a:t>судномодельний</a:t>
            </a:r>
            <a:r>
              <a:rPr lang="uk-UA" altLang="en-US" sz="6000" b="1" dirty="0">
                <a:solidFill>
                  <a:srgbClr val="FF0000"/>
                </a:solidFill>
                <a:latin typeface="Comic Sans MS" pitchFamily="66" charset="0"/>
                <a:ea typeface="Comic Sans MS" pitchFamily="66" charset="0"/>
                <a:cs typeface="Comic Sans MS" pitchFamily="66" charset="0"/>
              </a:rPr>
              <a:t> гурток</a:t>
            </a:r>
          </a:p>
          <a:p>
            <a:r>
              <a:rPr lang="uk-UA" altLang="en-US" sz="6000" b="1" dirty="0">
                <a:solidFill>
                  <a:srgbClr val="00B050"/>
                </a:solidFill>
                <a:latin typeface="Comic Sans MS" pitchFamily="66" charset="0"/>
                <a:ea typeface="Comic Sans MS" pitchFamily="66" charset="0"/>
                <a:cs typeface="Comic Sans MS" pitchFamily="66" charset="0"/>
              </a:rPr>
              <a:t>НВК</a:t>
            </a:r>
            <a:r>
              <a:rPr lang="uk-UA" altLang="en-US" sz="6000" b="1" dirty="0">
                <a:solidFill>
                  <a:srgbClr val="FF0000"/>
                </a:solidFill>
                <a:latin typeface="Comic Sans MS" pitchFamily="66" charset="0"/>
                <a:ea typeface="Comic Sans MS" pitchFamily="66" charset="0"/>
                <a:cs typeface="Comic Sans MS" pitchFamily="66" charset="0"/>
              </a:rPr>
              <a:t> </a:t>
            </a:r>
          </a:p>
          <a:p>
            <a:r>
              <a:rPr lang="uk-UA" altLang="en-US" sz="4000" b="1" dirty="0">
                <a:solidFill>
                  <a:srgbClr val="FF0000"/>
                </a:solidFill>
                <a:latin typeface="Comic Sans MS" pitchFamily="66" charset="0"/>
                <a:ea typeface="Comic Sans MS" pitchFamily="66" charset="0"/>
                <a:cs typeface="Comic Sans MS" pitchFamily="66" charset="0"/>
              </a:rPr>
              <a:t>презентує</a:t>
            </a:r>
          </a:p>
          <a:p>
            <a:r>
              <a:rPr lang="uk-UA" altLang="en-US" sz="4000" b="1" dirty="0">
                <a:solidFill>
                  <a:srgbClr val="FF0000"/>
                </a:solidFill>
                <a:latin typeface="Comic Sans MS" pitchFamily="66" charset="0"/>
                <a:ea typeface="Comic Sans MS" pitchFamily="66" charset="0"/>
                <a:cs typeface="Comic Sans MS" pitchFamily="66" charset="0"/>
              </a:rPr>
              <a:t>заняття основного рівня</a:t>
            </a:r>
            <a:r>
              <a:rPr lang="uk-UA" altLang="en-US" sz="6000" b="1" dirty="0">
                <a:solidFill>
                  <a:srgbClr val="FF0000"/>
                </a:solidFill>
                <a:latin typeface="Comic Sans MS" pitchFamily="66" charset="0"/>
                <a:ea typeface="Comic Sans MS" pitchFamily="66" charset="0"/>
                <a:cs typeface="Comic Sans MS" pitchFamily="66" charset="0"/>
              </a:rPr>
              <a:t> </a:t>
            </a:r>
            <a:endParaRPr lang="ru-RU" altLang="en-US" sz="60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3857136" y="0"/>
            <a:ext cx="4279900" cy="22225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005840"/>
            <a:ext cx="10515600" cy="5171123"/>
          </a:xfrm>
        </p:spPr>
        <p:txBody>
          <a:bodyPr/>
          <a:lstStyle/>
          <a:p>
            <a:pPr marL="0" indent="0">
              <a:buNone/>
            </a:pPr>
            <a:r>
              <a:rPr lang="ru-RU" b="1" dirty="0" err="1" smtClean="0">
                <a:solidFill>
                  <a:srgbClr val="FF0000"/>
                </a:solidFill>
              </a:rPr>
              <a:t>Корабель</a:t>
            </a:r>
            <a:r>
              <a:rPr lang="ru-RU" b="1" dirty="0" smtClean="0">
                <a:solidFill>
                  <a:srgbClr val="FF0000"/>
                </a:solidFill>
              </a:rPr>
              <a:t> </a:t>
            </a:r>
            <a:r>
              <a:rPr lang="en-US" b="1" dirty="0">
                <a:solidFill>
                  <a:srgbClr val="FF0000"/>
                </a:solidFill>
              </a:rPr>
              <a:t>Umbria, </a:t>
            </a:r>
            <a:r>
              <a:rPr lang="ru-RU" b="1" dirty="0" err="1">
                <a:solidFill>
                  <a:srgbClr val="FF0000"/>
                </a:solidFill>
              </a:rPr>
              <a:t>Червоне</a:t>
            </a:r>
            <a:r>
              <a:rPr lang="ru-RU" b="1" dirty="0">
                <a:solidFill>
                  <a:srgbClr val="FF0000"/>
                </a:solidFill>
              </a:rPr>
              <a:t> </a:t>
            </a:r>
            <a:r>
              <a:rPr lang="ru-RU" b="1" dirty="0" smtClean="0">
                <a:solidFill>
                  <a:srgbClr val="FF0000"/>
                </a:solidFill>
              </a:rPr>
              <a:t>море</a:t>
            </a:r>
          </a:p>
          <a:p>
            <a:pPr marL="0" indent="0">
              <a:buNone/>
            </a:pPr>
            <a:r>
              <a:rPr lang="ru-RU" dirty="0" err="1"/>
              <a:t>Корабель</a:t>
            </a:r>
            <a:r>
              <a:rPr lang="ru-RU" dirty="0"/>
              <a:t> </a:t>
            </a:r>
            <a:r>
              <a:rPr lang="en-US" dirty="0"/>
              <a:t>Umbria </a:t>
            </a:r>
            <a:r>
              <a:rPr lang="ru-RU" dirty="0" err="1"/>
              <a:t>будувався</a:t>
            </a:r>
            <a:r>
              <a:rPr lang="ru-RU" dirty="0"/>
              <a:t> як </a:t>
            </a:r>
            <a:r>
              <a:rPr lang="ru-RU" dirty="0" err="1"/>
              <a:t>пасажиро-вантажне</a:t>
            </a:r>
            <a:r>
              <a:rPr lang="ru-RU" dirty="0"/>
              <a:t> судно, </a:t>
            </a:r>
            <a:r>
              <a:rPr lang="ru-RU" dirty="0" err="1"/>
              <a:t>здатне</a:t>
            </a:r>
            <a:r>
              <a:rPr lang="ru-RU" dirty="0"/>
              <a:t> </a:t>
            </a:r>
            <a:r>
              <a:rPr lang="ru-RU" dirty="0" err="1"/>
              <a:t>перевозити</a:t>
            </a:r>
            <a:r>
              <a:rPr lang="ru-RU" dirty="0"/>
              <a:t> </a:t>
            </a:r>
            <a:r>
              <a:rPr lang="ru-RU" dirty="0" err="1"/>
              <a:t>понад</a:t>
            </a:r>
            <a:r>
              <a:rPr lang="ru-RU" dirty="0"/>
              <a:t> 2000 </a:t>
            </a:r>
            <a:r>
              <a:rPr lang="ru-RU" dirty="0" err="1"/>
              <a:t>пасажирів</a:t>
            </a:r>
            <a:r>
              <a:rPr lang="ru-RU" dirty="0"/>
              <a:t> і 9000 тонн </a:t>
            </a:r>
            <a:r>
              <a:rPr lang="ru-RU" dirty="0" err="1"/>
              <a:t>вантажу</a:t>
            </a:r>
            <a:r>
              <a:rPr lang="ru-RU" dirty="0"/>
              <a:t>, але в 1935 </a:t>
            </a:r>
            <a:r>
              <a:rPr lang="ru-RU" dirty="0" err="1"/>
              <a:t>його</a:t>
            </a:r>
            <a:r>
              <a:rPr lang="ru-RU" dirty="0"/>
              <a:t> </a:t>
            </a:r>
            <a:r>
              <a:rPr lang="ru-RU" dirty="0" err="1"/>
              <a:t>придбав</a:t>
            </a:r>
            <a:r>
              <a:rPr lang="ru-RU" dirty="0"/>
              <a:t> </a:t>
            </a:r>
            <a:r>
              <a:rPr lang="ru-RU" dirty="0" err="1"/>
              <a:t>італійський</a:t>
            </a:r>
            <a:r>
              <a:rPr lang="ru-RU" dirty="0"/>
              <a:t> уряд, </a:t>
            </a:r>
            <a:r>
              <a:rPr lang="ru-RU" dirty="0" err="1"/>
              <a:t>який</a:t>
            </a:r>
            <a:r>
              <a:rPr lang="ru-RU" dirty="0"/>
              <a:t> </a:t>
            </a:r>
            <a:r>
              <a:rPr lang="ru-RU" dirty="0" err="1"/>
              <a:t>зробив</a:t>
            </a:r>
            <a:r>
              <a:rPr lang="ru-RU" dirty="0"/>
              <a:t> з судна </a:t>
            </a:r>
            <a:r>
              <a:rPr lang="ru-RU" dirty="0" err="1"/>
              <a:t>військовий</a:t>
            </a:r>
            <a:r>
              <a:rPr lang="ru-RU" dirty="0"/>
              <a:t> </a:t>
            </a:r>
            <a:r>
              <a:rPr lang="ru-RU" dirty="0" err="1"/>
              <a:t>корабель</a:t>
            </a:r>
            <a:r>
              <a:rPr lang="ru-RU" dirty="0"/>
              <a:t>. </a:t>
            </a:r>
            <a:r>
              <a:rPr lang="ru-RU" dirty="0" err="1"/>
              <a:t>Після</a:t>
            </a:r>
            <a:r>
              <a:rPr lang="ru-RU" dirty="0"/>
              <a:t> початку </a:t>
            </a:r>
            <a:r>
              <a:rPr lang="ru-RU" dirty="0" err="1"/>
              <a:t>Другої</a:t>
            </a:r>
            <a:r>
              <a:rPr lang="ru-RU" dirty="0"/>
              <a:t> </a:t>
            </a:r>
            <a:r>
              <a:rPr lang="ru-RU" dirty="0" err="1"/>
              <a:t>світової</a:t>
            </a:r>
            <a:r>
              <a:rPr lang="ru-RU" dirty="0"/>
              <a:t> </a:t>
            </a:r>
            <a:r>
              <a:rPr lang="ru-RU" dirty="0" err="1"/>
              <a:t>війни</a:t>
            </a:r>
            <a:r>
              <a:rPr lang="ru-RU" dirty="0"/>
              <a:t> </a:t>
            </a:r>
            <a:r>
              <a:rPr lang="ru-RU" dirty="0" err="1"/>
              <a:t>корабель</a:t>
            </a:r>
            <a:r>
              <a:rPr lang="ru-RU" dirty="0"/>
              <a:t>, на борту </a:t>
            </a:r>
            <a:r>
              <a:rPr lang="ru-RU" dirty="0" err="1"/>
              <a:t>якого</a:t>
            </a:r>
            <a:r>
              <a:rPr lang="ru-RU" dirty="0"/>
              <a:t> </a:t>
            </a:r>
            <a:r>
              <a:rPr lang="ru-RU" dirty="0" err="1"/>
              <a:t>було</a:t>
            </a:r>
            <a:r>
              <a:rPr lang="ru-RU" dirty="0"/>
              <a:t> 360 000 бомб, 60 коробок </a:t>
            </a:r>
            <a:r>
              <a:rPr lang="ru-RU" dirty="0" err="1"/>
              <a:t>із</a:t>
            </a:r>
            <a:r>
              <a:rPr lang="ru-RU" dirty="0"/>
              <a:t> детонаторами та </a:t>
            </a:r>
            <a:r>
              <a:rPr lang="ru-RU" dirty="0" err="1"/>
              <a:t>інші</a:t>
            </a:r>
            <a:r>
              <a:rPr lang="ru-RU" dirty="0"/>
              <a:t> </a:t>
            </a:r>
            <a:r>
              <a:rPr lang="ru-RU" dirty="0" err="1"/>
              <a:t>військові</a:t>
            </a:r>
            <a:r>
              <a:rPr lang="ru-RU" dirty="0"/>
              <a:t> запаси, затонув у Червоному </a:t>
            </a:r>
            <a:r>
              <a:rPr lang="ru-RU" dirty="0" err="1"/>
              <a:t>морі</a:t>
            </a:r>
            <a:r>
              <a:rPr lang="ru-RU" dirty="0"/>
              <a:t>. </a:t>
            </a:r>
            <a:r>
              <a:rPr lang="en-US" dirty="0"/>
              <a:t>Umbria </a:t>
            </a:r>
            <a:r>
              <a:rPr lang="ru-RU" dirty="0" err="1"/>
              <a:t>знаходиться</a:t>
            </a:r>
            <a:r>
              <a:rPr lang="ru-RU" dirty="0"/>
              <a:t> на тому самому </a:t>
            </a:r>
            <a:r>
              <a:rPr lang="ru-RU" dirty="0" err="1"/>
              <a:t>місці</a:t>
            </a:r>
            <a:r>
              <a:rPr lang="ru-RU" dirty="0"/>
              <a:t>, в </a:t>
            </a:r>
            <a:r>
              <a:rPr lang="ru-RU" dirty="0" err="1"/>
              <a:t>ідеальних</a:t>
            </a:r>
            <a:r>
              <a:rPr lang="ru-RU" dirty="0"/>
              <a:t> </a:t>
            </a:r>
            <a:r>
              <a:rPr lang="ru-RU" dirty="0" err="1"/>
              <a:t>умовах</a:t>
            </a:r>
            <a:r>
              <a:rPr lang="ru-RU" dirty="0"/>
              <a:t>, і </a:t>
            </a:r>
            <a:r>
              <a:rPr lang="ru-RU" dirty="0" err="1"/>
              <a:t>сьогодні</a:t>
            </a:r>
            <a:r>
              <a:rPr lang="ru-RU" dirty="0"/>
              <a:t> судно </a:t>
            </a:r>
            <a:r>
              <a:rPr lang="ru-RU" dirty="0" err="1"/>
              <a:t>вважається</a:t>
            </a:r>
            <a:r>
              <a:rPr lang="ru-RU" dirty="0"/>
              <a:t> </a:t>
            </a:r>
            <a:r>
              <a:rPr lang="ru-RU" dirty="0" err="1"/>
              <a:t>найкращим</a:t>
            </a:r>
            <a:r>
              <a:rPr lang="ru-RU" dirty="0"/>
              <a:t> </a:t>
            </a:r>
            <a:r>
              <a:rPr lang="ru-RU" dirty="0" err="1"/>
              <a:t>місцем</a:t>
            </a:r>
            <a:r>
              <a:rPr lang="ru-RU" dirty="0"/>
              <a:t> для </a:t>
            </a:r>
            <a:r>
              <a:rPr lang="ru-RU" dirty="0" err="1"/>
              <a:t>дайвінгу</a:t>
            </a:r>
            <a:r>
              <a:rPr lang="ru-RU" dirty="0"/>
              <a:t>.</a:t>
            </a:r>
            <a:endParaRPr lang="ru-RU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572515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1598" y="939338"/>
            <a:ext cx="9373928" cy="52868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8507752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881149"/>
            <a:ext cx="10515600" cy="529581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uk-UA" b="1" dirty="0" smtClean="0">
                <a:solidFill>
                  <a:srgbClr val="FF0000"/>
                </a:solidFill>
              </a:rPr>
              <a:t>Джерела </a:t>
            </a:r>
            <a:r>
              <a:rPr lang="uk-UA" b="1" dirty="0">
                <a:solidFill>
                  <a:srgbClr val="FF0000"/>
                </a:solidFill>
              </a:rPr>
              <a:t>інформації</a:t>
            </a:r>
            <a:r>
              <a:rPr lang="uk-UA" b="1" dirty="0" smtClean="0">
                <a:solidFill>
                  <a:srgbClr val="FF0000"/>
                </a:solidFill>
              </a:rPr>
              <a:t>:</a:t>
            </a:r>
          </a:p>
          <a:p>
            <a:pPr marL="0" indent="0">
              <a:buNone/>
            </a:pPr>
            <a:r>
              <a:rPr lang="ru-RU" dirty="0" smtClean="0"/>
              <a:t> </a:t>
            </a:r>
            <a:r>
              <a:rPr lang="ru-RU" dirty="0" err="1"/>
              <a:t>Найвідоміші</a:t>
            </a:r>
            <a:r>
              <a:rPr lang="ru-RU" dirty="0"/>
              <a:t> у </a:t>
            </a:r>
            <a:r>
              <a:rPr lang="ru-RU" dirty="0" err="1"/>
              <a:t>світі</a:t>
            </a:r>
            <a:r>
              <a:rPr lang="ru-RU" dirty="0"/>
              <a:t> </a:t>
            </a:r>
            <a:r>
              <a:rPr lang="ru-RU" dirty="0" err="1"/>
              <a:t>підняті</a:t>
            </a:r>
            <a:r>
              <a:rPr lang="ru-RU" dirty="0"/>
              <a:t> </a:t>
            </a:r>
            <a:r>
              <a:rPr lang="ru-RU" dirty="0" err="1"/>
              <a:t>кораблі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потонули. Затонули </a:t>
            </a:r>
            <a:r>
              <a:rPr lang="ru-RU" dirty="0" err="1"/>
              <a:t>кораблі</a:t>
            </a:r>
            <a:r>
              <a:rPr lang="ru-RU" dirty="0"/>
              <a:t>, </a:t>
            </a:r>
            <a:r>
              <a:rPr lang="ru-RU" dirty="0" err="1"/>
              <a:t>які</a:t>
            </a:r>
            <a:r>
              <a:rPr lang="ru-RU" dirty="0"/>
              <a:t> </a:t>
            </a:r>
            <a:r>
              <a:rPr lang="ru-RU" dirty="0" err="1"/>
              <a:t>приваблюють</a:t>
            </a:r>
            <a:r>
              <a:rPr lang="ru-RU" dirty="0"/>
              <a:t> </a:t>
            </a:r>
            <a:r>
              <a:rPr lang="ru-RU" dirty="0" err="1"/>
              <a:t>дайверів</a:t>
            </a:r>
            <a:r>
              <a:rPr lang="ru-RU" dirty="0"/>
              <a:t> з </a:t>
            </a:r>
            <a:r>
              <a:rPr lang="ru-RU" dirty="0" err="1"/>
              <a:t>усього</a:t>
            </a:r>
            <a:r>
              <a:rPr lang="ru-RU" dirty="0"/>
              <a:t> </a:t>
            </a:r>
            <a:r>
              <a:rPr lang="ru-RU" dirty="0" err="1"/>
              <a:t>світу</a:t>
            </a:r>
            <a:endParaRPr lang="ru-RU" dirty="0"/>
          </a:p>
          <a:p>
            <a:pPr marL="0" indent="0">
              <a:buNone/>
            </a:pPr>
            <a:endParaRPr lang="uk-UA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uk-UA" b="1" dirty="0" smtClean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684652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 noEditPoints="1"/>
          </p:cNvSpPr>
          <p:nvPr>
            <p:ph type="title"/>
          </p:nvPr>
        </p:nvSpPr>
        <p:spPr>
          <a:xfrm>
            <a:off x="838200" y="365125"/>
            <a:ext cx="10515600" cy="1061794"/>
          </a:xfrm>
          <a:prstGeom prst="rect">
            <a:avLst/>
          </a:prstGeom>
        </p:spPr>
        <p:txBody>
          <a:bodyPr/>
          <a:lstStyle/>
          <a:p>
            <a:pPr algn="ctr"/>
            <a:r>
              <a:rPr lang="uk-UA" b="1" dirty="0">
                <a:solidFill>
                  <a:srgbClr val="FF0000"/>
                </a:solidFill>
              </a:rPr>
              <a:t>Дякую за увагу!</a:t>
            </a:r>
            <a:endParaRPr b="1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6867" y="1333500"/>
            <a:ext cx="7264284" cy="48428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590204"/>
            <a:ext cx="10515600" cy="558675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b="1" dirty="0" err="1">
                <a:solidFill>
                  <a:srgbClr val="FF0000"/>
                </a:solidFill>
              </a:rPr>
              <a:t>Найвідоміші</a:t>
            </a:r>
            <a:r>
              <a:rPr lang="ru-RU" b="1" dirty="0">
                <a:solidFill>
                  <a:srgbClr val="FF0000"/>
                </a:solidFill>
              </a:rPr>
              <a:t> у </a:t>
            </a:r>
            <a:r>
              <a:rPr lang="ru-RU" b="1" dirty="0" err="1">
                <a:solidFill>
                  <a:srgbClr val="FF0000"/>
                </a:solidFill>
              </a:rPr>
              <a:t>світі</a:t>
            </a:r>
            <a:r>
              <a:rPr lang="ru-RU" b="1" dirty="0">
                <a:solidFill>
                  <a:srgbClr val="FF0000"/>
                </a:solidFill>
              </a:rPr>
              <a:t> </a:t>
            </a:r>
            <a:r>
              <a:rPr lang="ru-RU" b="1" dirty="0" err="1">
                <a:solidFill>
                  <a:srgbClr val="FF0000"/>
                </a:solidFill>
              </a:rPr>
              <a:t>підняті</a:t>
            </a:r>
            <a:r>
              <a:rPr lang="ru-RU" b="1" dirty="0">
                <a:solidFill>
                  <a:srgbClr val="FF0000"/>
                </a:solidFill>
              </a:rPr>
              <a:t> </a:t>
            </a:r>
            <a:r>
              <a:rPr lang="ru-RU" b="1" dirty="0" err="1">
                <a:solidFill>
                  <a:srgbClr val="FF0000"/>
                </a:solidFill>
              </a:rPr>
              <a:t>кораблі</a:t>
            </a:r>
            <a:r>
              <a:rPr lang="ru-RU" b="1" dirty="0">
                <a:solidFill>
                  <a:srgbClr val="FF0000"/>
                </a:solidFill>
              </a:rPr>
              <a:t>, </a:t>
            </a:r>
            <a:r>
              <a:rPr lang="ru-RU" b="1" dirty="0" err="1">
                <a:solidFill>
                  <a:srgbClr val="FF0000"/>
                </a:solidFill>
              </a:rPr>
              <a:t>що</a:t>
            </a:r>
            <a:r>
              <a:rPr lang="ru-RU" b="1" dirty="0">
                <a:solidFill>
                  <a:srgbClr val="FF0000"/>
                </a:solidFill>
              </a:rPr>
              <a:t> потонули. Затонули </a:t>
            </a:r>
            <a:r>
              <a:rPr lang="ru-RU" b="1" dirty="0" err="1">
                <a:solidFill>
                  <a:srgbClr val="FF0000"/>
                </a:solidFill>
              </a:rPr>
              <a:t>кораблі</a:t>
            </a:r>
            <a:r>
              <a:rPr lang="ru-RU" b="1" dirty="0">
                <a:solidFill>
                  <a:srgbClr val="FF0000"/>
                </a:solidFill>
              </a:rPr>
              <a:t>, </a:t>
            </a:r>
            <a:r>
              <a:rPr lang="ru-RU" b="1" dirty="0" err="1">
                <a:solidFill>
                  <a:srgbClr val="FF0000"/>
                </a:solidFill>
              </a:rPr>
              <a:t>які</a:t>
            </a:r>
            <a:r>
              <a:rPr lang="ru-RU" b="1" dirty="0">
                <a:solidFill>
                  <a:srgbClr val="FF0000"/>
                </a:solidFill>
              </a:rPr>
              <a:t> </a:t>
            </a:r>
            <a:r>
              <a:rPr lang="ru-RU" b="1" dirty="0" err="1">
                <a:solidFill>
                  <a:srgbClr val="FF0000"/>
                </a:solidFill>
              </a:rPr>
              <a:t>приваблюють</a:t>
            </a:r>
            <a:r>
              <a:rPr lang="ru-RU" b="1" dirty="0">
                <a:solidFill>
                  <a:srgbClr val="FF0000"/>
                </a:solidFill>
              </a:rPr>
              <a:t> </a:t>
            </a:r>
            <a:r>
              <a:rPr lang="ru-RU" b="1" dirty="0" err="1">
                <a:solidFill>
                  <a:srgbClr val="FF0000"/>
                </a:solidFill>
              </a:rPr>
              <a:t>дайверів</a:t>
            </a:r>
            <a:r>
              <a:rPr lang="ru-RU" b="1" dirty="0">
                <a:solidFill>
                  <a:srgbClr val="FF0000"/>
                </a:solidFill>
              </a:rPr>
              <a:t> з </a:t>
            </a:r>
            <a:r>
              <a:rPr lang="ru-RU" b="1" dirty="0" err="1">
                <a:solidFill>
                  <a:srgbClr val="FF0000"/>
                </a:solidFill>
              </a:rPr>
              <a:t>усього</a:t>
            </a:r>
            <a:r>
              <a:rPr lang="ru-RU" b="1" dirty="0">
                <a:solidFill>
                  <a:srgbClr val="FF0000"/>
                </a:solidFill>
              </a:rPr>
              <a:t> </a:t>
            </a:r>
            <a:r>
              <a:rPr lang="ru-RU" b="1" dirty="0" err="1" smtClean="0">
                <a:solidFill>
                  <a:srgbClr val="FF0000"/>
                </a:solidFill>
              </a:rPr>
              <a:t>світу</a:t>
            </a:r>
            <a:r>
              <a:rPr lang="uk-UA" b="1" dirty="0" smtClean="0">
                <a:solidFill>
                  <a:srgbClr val="FF0000"/>
                </a:solidFill>
              </a:rPr>
              <a:t>. Частина </a:t>
            </a:r>
            <a:r>
              <a:rPr lang="uk-UA" b="1" dirty="0" smtClean="0">
                <a:solidFill>
                  <a:srgbClr val="FF0000"/>
                </a:solidFill>
              </a:rPr>
              <a:t>5</a:t>
            </a:r>
          </a:p>
          <a:p>
            <a:pPr marL="0" indent="0">
              <a:buNone/>
            </a:pPr>
            <a:r>
              <a:rPr lang="ru-RU" b="1" dirty="0" err="1">
                <a:solidFill>
                  <a:srgbClr val="FF0000"/>
                </a:solidFill>
              </a:rPr>
              <a:t>Корабель</a:t>
            </a:r>
            <a:r>
              <a:rPr lang="ru-RU" b="1" dirty="0">
                <a:solidFill>
                  <a:srgbClr val="FF0000"/>
                </a:solidFill>
              </a:rPr>
              <a:t> </a:t>
            </a:r>
            <a:r>
              <a:rPr lang="en-US" b="1" dirty="0">
                <a:solidFill>
                  <a:srgbClr val="FF0000"/>
                </a:solidFill>
              </a:rPr>
              <a:t>SS Andrea </a:t>
            </a:r>
            <a:r>
              <a:rPr lang="en-US" b="1" dirty="0" err="1">
                <a:solidFill>
                  <a:srgbClr val="FF0000"/>
                </a:solidFill>
              </a:rPr>
              <a:t>Doria</a:t>
            </a:r>
            <a:r>
              <a:rPr lang="en-US" b="1" dirty="0">
                <a:solidFill>
                  <a:srgbClr val="FF0000"/>
                </a:solidFill>
              </a:rPr>
              <a:t>, </a:t>
            </a:r>
            <a:r>
              <a:rPr lang="ru-RU" b="1" dirty="0" err="1">
                <a:solidFill>
                  <a:srgbClr val="FF0000"/>
                </a:solidFill>
              </a:rPr>
              <a:t>Північна</a:t>
            </a:r>
            <a:r>
              <a:rPr lang="ru-RU" b="1" dirty="0">
                <a:solidFill>
                  <a:srgbClr val="FF0000"/>
                </a:solidFill>
              </a:rPr>
              <a:t> </a:t>
            </a:r>
            <a:r>
              <a:rPr lang="ru-RU" b="1" dirty="0" smtClean="0">
                <a:solidFill>
                  <a:srgbClr val="FF0000"/>
                </a:solidFill>
              </a:rPr>
              <a:t>Атлантика</a:t>
            </a:r>
          </a:p>
          <a:p>
            <a:pPr marL="0" indent="0">
              <a:buNone/>
            </a:pPr>
            <a:r>
              <a:rPr lang="ru-RU" dirty="0" err="1"/>
              <a:t>Італійський</a:t>
            </a:r>
            <a:r>
              <a:rPr lang="ru-RU" dirty="0"/>
              <a:t> </a:t>
            </a:r>
            <a:r>
              <a:rPr lang="ru-RU" dirty="0" err="1"/>
              <a:t>океанський</a:t>
            </a:r>
            <a:r>
              <a:rPr lang="ru-RU" dirty="0"/>
              <a:t> лайнер </a:t>
            </a:r>
            <a:r>
              <a:rPr lang="en-US" dirty="0"/>
              <a:t>SS Andrea </a:t>
            </a:r>
            <a:r>
              <a:rPr lang="en-US" dirty="0" err="1"/>
              <a:t>Doria</a:t>
            </a:r>
            <a:r>
              <a:rPr lang="en-US" dirty="0"/>
              <a:t> </a:t>
            </a:r>
            <a:r>
              <a:rPr lang="ru-RU" dirty="0" err="1"/>
              <a:t>був</a:t>
            </a:r>
            <a:r>
              <a:rPr lang="ru-RU" dirty="0"/>
              <a:t> </a:t>
            </a:r>
            <a:r>
              <a:rPr lang="ru-RU" dirty="0" err="1"/>
              <a:t>збудований</a:t>
            </a:r>
            <a:r>
              <a:rPr lang="ru-RU" dirty="0"/>
              <a:t> у 1951 </a:t>
            </a:r>
            <a:r>
              <a:rPr lang="ru-RU" dirty="0" err="1"/>
              <a:t>році</a:t>
            </a:r>
            <a:r>
              <a:rPr lang="ru-RU" dirty="0"/>
              <a:t>. З </a:t>
            </a:r>
            <a:r>
              <a:rPr lang="ru-RU" dirty="0" err="1"/>
              <a:t>усіх</a:t>
            </a:r>
            <a:r>
              <a:rPr lang="ru-RU" dirty="0"/>
              <a:t> </a:t>
            </a:r>
            <a:r>
              <a:rPr lang="ru-RU" dirty="0" err="1"/>
              <a:t>італійських</a:t>
            </a:r>
            <a:r>
              <a:rPr lang="ru-RU" dirty="0"/>
              <a:t> </a:t>
            </a:r>
            <a:r>
              <a:rPr lang="ru-RU" dirty="0" err="1"/>
              <a:t>судів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існували</a:t>
            </a:r>
            <a:r>
              <a:rPr lang="ru-RU" dirty="0"/>
              <a:t> на той момент, </a:t>
            </a:r>
            <a:r>
              <a:rPr lang="ru-RU" dirty="0" err="1"/>
              <a:t>це</a:t>
            </a:r>
            <a:r>
              <a:rPr lang="ru-RU" dirty="0"/>
              <a:t> </a:t>
            </a:r>
            <a:r>
              <a:rPr lang="ru-RU" dirty="0" err="1"/>
              <a:t>було</a:t>
            </a:r>
            <a:r>
              <a:rPr lang="ru-RU" dirty="0"/>
              <a:t> </a:t>
            </a:r>
            <a:r>
              <a:rPr lang="ru-RU" dirty="0" err="1"/>
              <a:t>найбільшим</a:t>
            </a:r>
            <a:r>
              <a:rPr lang="ru-RU" dirty="0"/>
              <a:t>, </a:t>
            </a:r>
            <a:r>
              <a:rPr lang="ru-RU" dirty="0" err="1"/>
              <a:t>швидким</a:t>
            </a:r>
            <a:r>
              <a:rPr lang="ru-RU" dirty="0"/>
              <a:t> і, як </a:t>
            </a:r>
            <a:r>
              <a:rPr lang="ru-RU" dirty="0" err="1"/>
              <a:t>вважали</a:t>
            </a:r>
            <a:r>
              <a:rPr lang="ru-RU" dirty="0"/>
              <a:t>, </a:t>
            </a:r>
            <a:r>
              <a:rPr lang="ru-RU" dirty="0" err="1"/>
              <a:t>безпечним</a:t>
            </a:r>
            <a:r>
              <a:rPr lang="ru-RU" dirty="0"/>
              <a:t>. У </a:t>
            </a:r>
            <a:r>
              <a:rPr lang="ru-RU" dirty="0" err="1"/>
              <a:t>липні</a:t>
            </a:r>
            <a:r>
              <a:rPr lang="ru-RU" dirty="0"/>
              <a:t> 1956 року </a:t>
            </a:r>
            <a:r>
              <a:rPr lang="en-US" dirty="0"/>
              <a:t>SS Andrea </a:t>
            </a:r>
            <a:r>
              <a:rPr lang="en-US" dirty="0" err="1"/>
              <a:t>Doria</a:t>
            </a:r>
            <a:r>
              <a:rPr lang="en-US" dirty="0"/>
              <a:t> </a:t>
            </a:r>
            <a:r>
              <a:rPr lang="ru-RU" dirty="0" err="1"/>
              <a:t>зіткнувся</a:t>
            </a:r>
            <a:r>
              <a:rPr lang="ru-RU" dirty="0"/>
              <a:t> з кораблем </a:t>
            </a:r>
            <a:r>
              <a:rPr lang="en-US" dirty="0"/>
              <a:t>SS Stockholm, </a:t>
            </a:r>
            <a:r>
              <a:rPr lang="ru-RU" dirty="0"/>
              <a:t>удар припав у корму. З тих, </a:t>
            </a:r>
            <a:r>
              <a:rPr lang="ru-RU" dirty="0" err="1"/>
              <a:t>хто</a:t>
            </a:r>
            <a:r>
              <a:rPr lang="ru-RU" dirty="0"/>
              <a:t> </a:t>
            </a:r>
            <a:r>
              <a:rPr lang="ru-RU" dirty="0" err="1"/>
              <a:t>був</a:t>
            </a:r>
            <a:r>
              <a:rPr lang="ru-RU" dirty="0"/>
              <a:t> на борту лайнера, </a:t>
            </a:r>
            <a:r>
              <a:rPr lang="ru-RU" dirty="0" err="1"/>
              <a:t>загинули</a:t>
            </a:r>
            <a:r>
              <a:rPr lang="ru-RU" dirty="0"/>
              <a:t> сорок </a:t>
            </a:r>
            <a:r>
              <a:rPr lang="ru-RU" dirty="0" err="1"/>
              <a:t>шість</a:t>
            </a:r>
            <a:r>
              <a:rPr lang="ru-RU" dirty="0"/>
              <a:t>, а на другому </a:t>
            </a:r>
            <a:r>
              <a:rPr lang="ru-RU" dirty="0" err="1"/>
              <a:t>кораблі</a:t>
            </a:r>
            <a:r>
              <a:rPr lang="ru-RU" dirty="0"/>
              <a:t> – </a:t>
            </a:r>
            <a:r>
              <a:rPr lang="ru-RU" dirty="0" err="1"/>
              <a:t>п'ять</a:t>
            </a:r>
            <a:r>
              <a:rPr lang="ru-RU" dirty="0"/>
              <a:t>. </a:t>
            </a:r>
            <a:r>
              <a:rPr lang="ru-RU" dirty="0" err="1"/>
              <a:t>Якби</a:t>
            </a:r>
            <a:r>
              <a:rPr lang="ru-RU" dirty="0"/>
              <a:t> не </a:t>
            </a:r>
            <a:r>
              <a:rPr lang="ru-RU" dirty="0" err="1"/>
              <a:t>злагоджена</a:t>
            </a:r>
            <a:r>
              <a:rPr lang="ru-RU" dirty="0"/>
              <a:t> робота </a:t>
            </a:r>
            <a:r>
              <a:rPr lang="ru-RU" dirty="0" err="1"/>
              <a:t>інших</a:t>
            </a:r>
            <a:r>
              <a:rPr lang="ru-RU" dirty="0"/>
              <a:t> </a:t>
            </a:r>
            <a:r>
              <a:rPr lang="ru-RU" dirty="0" err="1"/>
              <a:t>кораблів</a:t>
            </a:r>
            <a:r>
              <a:rPr lang="ru-RU" dirty="0"/>
              <a:t> і </a:t>
            </a:r>
            <a:r>
              <a:rPr lang="ru-RU" dirty="0" err="1"/>
              <a:t>відмінний</a:t>
            </a:r>
            <a:r>
              <a:rPr lang="ru-RU" dirty="0"/>
              <a:t> </a:t>
            </a:r>
            <a:r>
              <a:rPr lang="ru-RU" dirty="0" err="1"/>
              <a:t>зв'язок</a:t>
            </a:r>
            <a:r>
              <a:rPr lang="ru-RU" dirty="0"/>
              <a:t>, то </a:t>
            </a:r>
            <a:r>
              <a:rPr lang="ru-RU" dirty="0" err="1"/>
              <a:t>сценарій</a:t>
            </a:r>
            <a:r>
              <a:rPr lang="ru-RU" dirty="0"/>
              <a:t> </a:t>
            </a:r>
            <a:r>
              <a:rPr lang="ru-RU" dirty="0" err="1"/>
              <a:t>загибелі</a:t>
            </a:r>
            <a:r>
              <a:rPr lang="ru-RU" dirty="0"/>
              <a:t> лайнера </a:t>
            </a:r>
            <a:r>
              <a:rPr lang="ru-RU" dirty="0" err="1"/>
              <a:t>був</a:t>
            </a:r>
            <a:r>
              <a:rPr lang="ru-RU" dirty="0"/>
              <a:t> </a:t>
            </a:r>
            <a:r>
              <a:rPr lang="ru-RU" dirty="0" err="1"/>
              <a:t>дуже</a:t>
            </a:r>
            <a:r>
              <a:rPr lang="ru-RU" dirty="0"/>
              <a:t> схожий на </a:t>
            </a:r>
            <a:r>
              <a:rPr lang="ru-RU" dirty="0" err="1"/>
              <a:t>загибель</a:t>
            </a:r>
            <a:r>
              <a:rPr lang="ru-RU" dirty="0"/>
              <a:t> </a:t>
            </a:r>
            <a:r>
              <a:rPr lang="ru-RU" dirty="0" err="1"/>
              <a:t>Титаніка</a:t>
            </a:r>
            <a:r>
              <a:rPr lang="ru-RU" dirty="0"/>
              <a:t>.</a:t>
            </a:r>
            <a:endParaRPr lang="uk-UA" b="1" dirty="0" smtClean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45983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8009" y="714896"/>
            <a:ext cx="9196472" cy="55362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713185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881149"/>
            <a:ext cx="10515600" cy="5295814"/>
          </a:xfrm>
        </p:spPr>
        <p:txBody>
          <a:bodyPr/>
          <a:lstStyle/>
          <a:p>
            <a:pPr marL="0" indent="0">
              <a:buNone/>
            </a:pPr>
            <a:r>
              <a:rPr lang="ru-RU" b="1" dirty="0" err="1">
                <a:solidFill>
                  <a:srgbClr val="FF0000"/>
                </a:solidFill>
              </a:rPr>
              <a:t>Корабель</a:t>
            </a:r>
            <a:r>
              <a:rPr lang="ru-RU" b="1" dirty="0">
                <a:solidFill>
                  <a:srgbClr val="FF0000"/>
                </a:solidFill>
              </a:rPr>
              <a:t> </a:t>
            </a:r>
            <a:r>
              <a:rPr lang="en-US" b="1" dirty="0" smtClean="0">
                <a:solidFill>
                  <a:srgbClr val="FF0000"/>
                </a:solidFill>
              </a:rPr>
              <a:t>Bismarck</a:t>
            </a:r>
            <a:r>
              <a:rPr lang="en-US" b="1" dirty="0">
                <a:solidFill>
                  <a:srgbClr val="FF0000"/>
                </a:solidFill>
              </a:rPr>
              <a:t>, </a:t>
            </a:r>
            <a:r>
              <a:rPr lang="ru-RU" b="1" dirty="0" err="1">
                <a:solidFill>
                  <a:srgbClr val="FF0000"/>
                </a:solidFill>
              </a:rPr>
              <a:t>Північна</a:t>
            </a:r>
            <a:r>
              <a:rPr lang="ru-RU" b="1" dirty="0">
                <a:solidFill>
                  <a:srgbClr val="FF0000"/>
                </a:solidFill>
              </a:rPr>
              <a:t> </a:t>
            </a:r>
            <a:r>
              <a:rPr lang="ru-RU" b="1" dirty="0" smtClean="0">
                <a:solidFill>
                  <a:srgbClr val="FF0000"/>
                </a:solidFill>
              </a:rPr>
              <a:t>Атлантика</a:t>
            </a:r>
          </a:p>
          <a:p>
            <a:pPr marL="0" indent="0">
              <a:buNone/>
            </a:pPr>
            <a:r>
              <a:rPr lang="ru-RU" dirty="0" err="1"/>
              <a:t>Цей</a:t>
            </a:r>
            <a:r>
              <a:rPr lang="ru-RU" dirty="0"/>
              <a:t> </a:t>
            </a:r>
            <a:r>
              <a:rPr lang="ru-RU" dirty="0" err="1"/>
              <a:t>лінкор</a:t>
            </a:r>
            <a:r>
              <a:rPr lang="ru-RU" dirty="0"/>
              <a:t> </a:t>
            </a:r>
            <a:r>
              <a:rPr lang="ru-RU" dirty="0" err="1"/>
              <a:t>був</a:t>
            </a:r>
            <a:r>
              <a:rPr lang="ru-RU" dirty="0"/>
              <a:t> названий на честь канцлера Отто фон </a:t>
            </a:r>
            <a:r>
              <a:rPr lang="ru-RU" dirty="0" err="1"/>
              <a:t>Бісмарка</a:t>
            </a:r>
            <a:r>
              <a:rPr lang="ru-RU" dirty="0"/>
              <a:t> і </a:t>
            </a:r>
            <a:r>
              <a:rPr lang="ru-RU" dirty="0" err="1"/>
              <a:t>побудував</a:t>
            </a:r>
            <a:r>
              <a:rPr lang="ru-RU" dirty="0"/>
              <a:t> </a:t>
            </a:r>
            <a:r>
              <a:rPr lang="ru-RU" dirty="0" err="1"/>
              <a:t>його</a:t>
            </a:r>
            <a:r>
              <a:rPr lang="ru-RU" dirty="0"/>
              <a:t> для </a:t>
            </a:r>
            <a:r>
              <a:rPr lang="ru-RU" dirty="0" err="1"/>
              <a:t>нацистського</a:t>
            </a:r>
            <a:r>
              <a:rPr lang="ru-RU" dirty="0"/>
              <a:t> флоту в 1936 </a:t>
            </a:r>
            <a:r>
              <a:rPr lang="ru-RU" dirty="0" err="1"/>
              <a:t>році</a:t>
            </a:r>
            <a:r>
              <a:rPr lang="ru-RU" dirty="0"/>
              <a:t>. У </a:t>
            </a:r>
            <a:r>
              <a:rPr lang="ru-RU" dirty="0" err="1"/>
              <a:t>травні</a:t>
            </a:r>
            <a:r>
              <a:rPr lang="ru-RU" dirty="0"/>
              <a:t> 1941 року </a:t>
            </a:r>
            <a:r>
              <a:rPr lang="en-US" dirty="0"/>
              <a:t>Bismarck </a:t>
            </a:r>
            <a:r>
              <a:rPr lang="ru-RU" dirty="0" err="1"/>
              <a:t>атакували</a:t>
            </a:r>
            <a:r>
              <a:rPr lang="ru-RU" dirty="0"/>
              <a:t> </a:t>
            </a:r>
            <a:r>
              <a:rPr lang="ru-RU" dirty="0" err="1"/>
              <a:t>кораблі</a:t>
            </a:r>
            <a:r>
              <a:rPr lang="ru-RU" dirty="0"/>
              <a:t> </a:t>
            </a:r>
            <a:r>
              <a:rPr lang="ru-RU" dirty="0" err="1"/>
              <a:t>британського</a:t>
            </a:r>
            <a:r>
              <a:rPr lang="ru-RU" dirty="0"/>
              <a:t> флоту, і </a:t>
            </a:r>
            <a:r>
              <a:rPr lang="ru-RU" dirty="0" err="1"/>
              <a:t>екіпаж</a:t>
            </a:r>
            <a:r>
              <a:rPr lang="ru-RU" dirty="0"/>
              <a:t> </a:t>
            </a:r>
            <a:r>
              <a:rPr lang="ru-RU" dirty="0" err="1"/>
              <a:t>лінкора</a:t>
            </a:r>
            <a:r>
              <a:rPr lang="ru-RU" dirty="0"/>
              <a:t> </a:t>
            </a:r>
            <a:r>
              <a:rPr lang="ru-RU" dirty="0" err="1"/>
              <a:t>вирішив</a:t>
            </a:r>
            <a:r>
              <a:rPr lang="ru-RU" dirty="0"/>
              <a:t> </a:t>
            </a:r>
            <a:r>
              <a:rPr lang="ru-RU" dirty="0" err="1"/>
              <a:t>потопити</a:t>
            </a:r>
            <a:r>
              <a:rPr lang="ru-RU" dirty="0"/>
              <a:t> </a:t>
            </a:r>
            <a:r>
              <a:rPr lang="ru-RU" dirty="0" err="1"/>
              <a:t>корабель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спричинило</a:t>
            </a:r>
            <a:r>
              <a:rPr lang="ru-RU" dirty="0"/>
              <a:t> </a:t>
            </a:r>
            <a:r>
              <a:rPr lang="ru-RU" dirty="0" err="1"/>
              <a:t>великі</a:t>
            </a:r>
            <a:r>
              <a:rPr lang="ru-RU" dirty="0"/>
              <a:t> </a:t>
            </a:r>
            <a:r>
              <a:rPr lang="ru-RU" dirty="0" err="1"/>
              <a:t>людські</a:t>
            </a:r>
            <a:r>
              <a:rPr lang="ru-RU" dirty="0"/>
              <a:t> </a:t>
            </a:r>
            <a:r>
              <a:rPr lang="ru-RU" dirty="0" err="1"/>
              <a:t>втрати</a:t>
            </a:r>
            <a:r>
              <a:rPr lang="ru-RU" dirty="0"/>
              <a:t>. Судно, </a:t>
            </a:r>
            <a:r>
              <a:rPr lang="ru-RU" dirty="0" err="1"/>
              <a:t>що</a:t>
            </a:r>
            <a:r>
              <a:rPr lang="ru-RU" dirty="0"/>
              <a:t> затонуло, </a:t>
            </a:r>
            <a:r>
              <a:rPr lang="ru-RU" dirty="0" err="1"/>
              <a:t>було</a:t>
            </a:r>
            <a:r>
              <a:rPr lang="ru-RU" dirty="0"/>
              <a:t> </a:t>
            </a:r>
            <a:r>
              <a:rPr lang="ru-RU" dirty="0" err="1"/>
              <a:t>виявлено</a:t>
            </a:r>
            <a:r>
              <a:rPr lang="ru-RU" dirty="0"/>
              <a:t> в </a:t>
            </a:r>
            <a:r>
              <a:rPr lang="ru-RU" dirty="0" err="1"/>
              <a:t>червні</a:t>
            </a:r>
            <a:r>
              <a:rPr lang="ru-RU" dirty="0"/>
              <a:t> 1989 року Робертом </a:t>
            </a:r>
            <a:r>
              <a:rPr lang="ru-RU" dirty="0" err="1" smtClean="0"/>
              <a:t>Баллардом</a:t>
            </a:r>
            <a:r>
              <a:rPr lang="en-US" dirty="0" smtClean="0"/>
              <a:t> </a:t>
            </a:r>
            <a:r>
              <a:rPr lang="ru-RU" dirty="0"/>
              <a:t>на </a:t>
            </a:r>
            <a:r>
              <a:rPr lang="ru-RU" dirty="0" err="1"/>
              <a:t>дні</a:t>
            </a:r>
            <a:r>
              <a:rPr lang="ru-RU" dirty="0"/>
              <a:t> </a:t>
            </a:r>
            <a:r>
              <a:rPr lang="ru-RU" dirty="0" err="1"/>
              <a:t>Атлантичного</a:t>
            </a:r>
            <a:r>
              <a:rPr lang="ru-RU" dirty="0"/>
              <a:t> </a:t>
            </a:r>
            <a:r>
              <a:rPr lang="ru-RU" dirty="0" smtClean="0"/>
              <a:t>океану </a:t>
            </a:r>
            <a:r>
              <a:rPr lang="ru-RU" dirty="0" err="1" smtClean="0"/>
              <a:t>приблизно</a:t>
            </a:r>
            <a:r>
              <a:rPr lang="ru-RU" dirty="0" smtClean="0"/>
              <a:t> </a:t>
            </a:r>
            <a:r>
              <a:rPr lang="ru-RU" dirty="0"/>
              <a:t>760 км на </a:t>
            </a:r>
            <a:r>
              <a:rPr lang="ru-RU" dirty="0" err="1"/>
              <a:t>захід</a:t>
            </a:r>
            <a:r>
              <a:rPr lang="ru-RU" dirty="0"/>
              <a:t> </a:t>
            </a:r>
            <a:r>
              <a:rPr lang="ru-RU" dirty="0" err="1"/>
              <a:t>від</a:t>
            </a:r>
            <a:r>
              <a:rPr lang="ru-RU" dirty="0"/>
              <a:t> Бреста на </a:t>
            </a:r>
            <a:r>
              <a:rPr lang="ru-RU" dirty="0" err="1"/>
              <a:t>глибині</a:t>
            </a:r>
            <a:r>
              <a:rPr lang="ru-RU" dirty="0"/>
              <a:t> 4 785 </a:t>
            </a:r>
            <a:r>
              <a:rPr lang="ru-RU" dirty="0" err="1"/>
              <a:t>метрів</a:t>
            </a:r>
            <a:r>
              <a:rPr lang="ru-RU" dirty="0"/>
              <a:t>.</a:t>
            </a:r>
            <a:endParaRPr lang="ru-RU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53172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4682" y="665018"/>
            <a:ext cx="8944074" cy="56526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073555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972589"/>
            <a:ext cx="10515600" cy="5204374"/>
          </a:xfrm>
        </p:spPr>
        <p:txBody>
          <a:bodyPr/>
          <a:lstStyle/>
          <a:p>
            <a:pPr marL="0" indent="0">
              <a:buNone/>
            </a:pPr>
            <a:r>
              <a:rPr lang="ru-RU" b="1" dirty="0" err="1">
                <a:solidFill>
                  <a:srgbClr val="FF0000"/>
                </a:solidFill>
              </a:rPr>
              <a:t>Корабель</a:t>
            </a:r>
            <a:r>
              <a:rPr lang="ru-RU" b="1" dirty="0">
                <a:solidFill>
                  <a:srgbClr val="FF0000"/>
                </a:solidFill>
              </a:rPr>
              <a:t> </a:t>
            </a:r>
            <a:r>
              <a:rPr lang="en-US" b="1" dirty="0" smtClean="0">
                <a:solidFill>
                  <a:srgbClr val="FF0000"/>
                </a:solidFill>
              </a:rPr>
              <a:t>Prince </a:t>
            </a:r>
            <a:r>
              <a:rPr lang="en-US" b="1" dirty="0">
                <a:solidFill>
                  <a:srgbClr val="FF0000"/>
                </a:solidFill>
              </a:rPr>
              <a:t>Albert, </a:t>
            </a:r>
            <a:r>
              <a:rPr lang="ru-RU" b="1" dirty="0" smtClean="0">
                <a:solidFill>
                  <a:srgbClr val="FF0000"/>
                </a:solidFill>
              </a:rPr>
              <a:t>Гондурас</a:t>
            </a:r>
          </a:p>
          <a:p>
            <a:pPr marL="0" indent="0">
              <a:buNone/>
            </a:pPr>
            <a:r>
              <a:rPr lang="en-US" dirty="0"/>
              <a:t>Prince Albert – </a:t>
            </a:r>
            <a:r>
              <a:rPr lang="ru-RU" dirty="0" err="1"/>
              <a:t>острівний</a:t>
            </a:r>
            <a:r>
              <a:rPr lang="ru-RU" dirty="0"/>
              <a:t> </a:t>
            </a:r>
            <a:r>
              <a:rPr lang="ru-RU" dirty="0" err="1"/>
              <a:t>суховантаж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залишився</a:t>
            </a:r>
            <a:r>
              <a:rPr lang="ru-RU" dirty="0"/>
              <a:t> </a:t>
            </a:r>
            <a:r>
              <a:rPr lang="ru-RU" dirty="0" err="1"/>
              <a:t>непошкодженим</a:t>
            </a:r>
            <a:r>
              <a:rPr lang="ru-RU" dirty="0"/>
              <a:t>, </a:t>
            </a:r>
            <a:r>
              <a:rPr lang="ru-RU" dirty="0" err="1"/>
              <a:t>який</a:t>
            </a:r>
            <a:r>
              <a:rPr lang="ru-RU" dirty="0"/>
              <a:t> </a:t>
            </a:r>
            <a:r>
              <a:rPr lang="ru-RU" dirty="0" err="1"/>
              <a:t>пішов</a:t>
            </a:r>
            <a:r>
              <a:rPr lang="ru-RU" dirty="0"/>
              <a:t> </a:t>
            </a:r>
            <a:r>
              <a:rPr lang="ru-RU" dirty="0" err="1"/>
              <a:t>під</a:t>
            </a:r>
            <a:r>
              <a:rPr lang="ru-RU" dirty="0"/>
              <a:t> воду </a:t>
            </a:r>
            <a:r>
              <a:rPr lang="ru-RU" dirty="0" err="1"/>
              <a:t>біля</a:t>
            </a:r>
            <a:r>
              <a:rPr lang="ru-RU" dirty="0"/>
              <a:t> острова </a:t>
            </a:r>
            <a:r>
              <a:rPr lang="ru-RU" dirty="0" err="1"/>
              <a:t>Роатан</a:t>
            </a:r>
            <a:r>
              <a:rPr lang="ru-RU" dirty="0"/>
              <a:t> (</a:t>
            </a:r>
            <a:r>
              <a:rPr lang="en-US" dirty="0" err="1"/>
              <a:t>Roatan</a:t>
            </a:r>
            <a:r>
              <a:rPr lang="en-US" dirty="0"/>
              <a:t>) </a:t>
            </a:r>
            <a:r>
              <a:rPr lang="ru-RU" dirty="0"/>
              <a:t>у 1987 </a:t>
            </a:r>
            <a:r>
              <a:rPr lang="ru-RU" dirty="0" err="1"/>
              <a:t>році</a:t>
            </a:r>
            <a:r>
              <a:rPr lang="ru-RU" dirty="0"/>
              <a:t>. </a:t>
            </a:r>
            <a:r>
              <a:rPr lang="ru-RU" dirty="0" err="1"/>
              <a:t>Він</a:t>
            </a:r>
            <a:r>
              <a:rPr lang="ru-RU" dirty="0"/>
              <a:t> </a:t>
            </a:r>
            <a:r>
              <a:rPr lang="ru-RU" dirty="0" err="1"/>
              <a:t>лежить</a:t>
            </a:r>
            <a:r>
              <a:rPr lang="ru-RU" dirty="0"/>
              <a:t> на </a:t>
            </a:r>
            <a:r>
              <a:rPr lang="ru-RU" dirty="0" err="1"/>
              <a:t>глибині</a:t>
            </a:r>
            <a:r>
              <a:rPr lang="ru-RU" dirty="0"/>
              <a:t> 12-21 метр, а </a:t>
            </a:r>
            <a:r>
              <a:rPr lang="ru-RU" dirty="0" err="1"/>
              <a:t>його</a:t>
            </a:r>
            <a:r>
              <a:rPr lang="ru-RU" dirty="0"/>
              <a:t> корпус </a:t>
            </a:r>
            <a:r>
              <a:rPr lang="ru-RU" dirty="0" err="1"/>
              <a:t>покривають</a:t>
            </a:r>
            <a:r>
              <a:rPr lang="ru-RU" dirty="0"/>
              <a:t> </a:t>
            </a:r>
            <a:r>
              <a:rPr lang="ru-RU" dirty="0" err="1"/>
              <a:t>корали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робить</a:t>
            </a:r>
            <a:r>
              <a:rPr lang="ru-RU" dirty="0"/>
              <a:t> </a:t>
            </a:r>
            <a:r>
              <a:rPr lang="ru-RU" dirty="0" err="1"/>
              <a:t>корабель</a:t>
            </a:r>
            <a:r>
              <a:rPr lang="ru-RU" dirty="0"/>
              <a:t> </a:t>
            </a:r>
            <a:r>
              <a:rPr lang="ru-RU" dirty="0" err="1"/>
              <a:t>чудовим</a:t>
            </a:r>
            <a:r>
              <a:rPr lang="ru-RU" dirty="0"/>
              <a:t> </a:t>
            </a:r>
            <a:r>
              <a:rPr lang="ru-RU" dirty="0" err="1"/>
              <a:t>притулком</a:t>
            </a:r>
            <a:r>
              <a:rPr lang="ru-RU" dirty="0"/>
              <a:t> для </a:t>
            </a:r>
            <a:r>
              <a:rPr lang="ru-RU" dirty="0" err="1"/>
              <a:t>багатої</a:t>
            </a:r>
            <a:r>
              <a:rPr lang="ru-RU" dirty="0"/>
              <a:t> </a:t>
            </a:r>
            <a:r>
              <a:rPr lang="ru-RU" dirty="0" err="1"/>
              <a:t>морської</a:t>
            </a:r>
            <a:r>
              <a:rPr lang="ru-RU" dirty="0"/>
              <a:t> </a:t>
            </a:r>
            <a:r>
              <a:rPr lang="ru-RU" dirty="0" err="1"/>
              <a:t>флори</a:t>
            </a:r>
            <a:r>
              <a:rPr lang="ru-RU" dirty="0"/>
              <a:t> та </a:t>
            </a:r>
            <a:r>
              <a:rPr lang="ru-RU" dirty="0" err="1"/>
              <a:t>фауни</a:t>
            </a:r>
            <a:r>
              <a:rPr lang="ru-RU" dirty="0"/>
              <a:t>.</a:t>
            </a:r>
            <a:endParaRPr lang="ru-RU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36533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3332" y="881148"/>
            <a:ext cx="7234122" cy="54400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5887052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989215"/>
            <a:ext cx="10515600" cy="5187748"/>
          </a:xfrm>
        </p:spPr>
        <p:txBody>
          <a:bodyPr/>
          <a:lstStyle/>
          <a:p>
            <a:pPr marL="0" indent="0">
              <a:buNone/>
            </a:pPr>
            <a:r>
              <a:rPr lang="ru-RU" b="1" dirty="0" err="1" smtClean="0">
                <a:solidFill>
                  <a:srgbClr val="FF0000"/>
                </a:solidFill>
              </a:rPr>
              <a:t>Корабель-примара</a:t>
            </a:r>
            <a:r>
              <a:rPr lang="ru-RU" b="1" dirty="0">
                <a:solidFill>
                  <a:srgbClr val="FF0000"/>
                </a:solidFill>
              </a:rPr>
              <a:t>, </a:t>
            </a:r>
            <a:r>
              <a:rPr lang="ru-RU" b="1" dirty="0" err="1">
                <a:solidFill>
                  <a:srgbClr val="FF0000"/>
                </a:solidFill>
              </a:rPr>
              <a:t>Балтійське</a:t>
            </a:r>
            <a:r>
              <a:rPr lang="ru-RU" b="1" dirty="0">
                <a:solidFill>
                  <a:srgbClr val="FF0000"/>
                </a:solidFill>
              </a:rPr>
              <a:t> </a:t>
            </a:r>
            <a:r>
              <a:rPr lang="ru-RU" b="1" dirty="0" smtClean="0">
                <a:solidFill>
                  <a:srgbClr val="FF0000"/>
                </a:solidFill>
              </a:rPr>
              <a:t>Море</a:t>
            </a:r>
          </a:p>
          <a:p>
            <a:pPr marL="0" indent="0">
              <a:buNone/>
            </a:pPr>
            <a:r>
              <a:rPr lang="ru-RU" dirty="0" err="1"/>
              <a:t>Корабель-примара</a:t>
            </a:r>
            <a:r>
              <a:rPr lang="ru-RU" dirty="0"/>
              <a:t> </a:t>
            </a:r>
            <a:r>
              <a:rPr lang="ru-RU" dirty="0" err="1"/>
              <a:t>випадково</a:t>
            </a:r>
            <a:r>
              <a:rPr lang="ru-RU" dirty="0"/>
              <a:t> </a:t>
            </a:r>
            <a:r>
              <a:rPr lang="ru-RU" dirty="0" err="1"/>
              <a:t>виявив</a:t>
            </a:r>
            <a:r>
              <a:rPr lang="ru-RU" dirty="0"/>
              <a:t> у 2003 </a:t>
            </a:r>
            <a:r>
              <a:rPr lang="ru-RU" dirty="0" err="1"/>
              <a:t>році</a:t>
            </a:r>
            <a:r>
              <a:rPr lang="ru-RU" dirty="0"/>
              <a:t> </a:t>
            </a:r>
            <a:r>
              <a:rPr lang="ru-RU" dirty="0" err="1"/>
              <a:t>екіпаж</a:t>
            </a:r>
            <a:r>
              <a:rPr lang="ru-RU" dirty="0"/>
              <a:t>, </a:t>
            </a:r>
            <a:r>
              <a:rPr lang="ru-RU" dirty="0" err="1"/>
              <a:t>який</a:t>
            </a:r>
            <a:r>
              <a:rPr lang="ru-RU" dirty="0"/>
              <a:t> </a:t>
            </a:r>
            <a:r>
              <a:rPr lang="ru-RU" dirty="0" err="1"/>
              <a:t>шукав</a:t>
            </a:r>
            <a:r>
              <a:rPr lang="ru-RU" dirty="0"/>
              <a:t> </a:t>
            </a:r>
            <a:r>
              <a:rPr lang="ru-RU" dirty="0" err="1"/>
              <a:t>шведський</a:t>
            </a:r>
            <a:r>
              <a:rPr lang="ru-RU" dirty="0"/>
              <a:t> </a:t>
            </a:r>
            <a:r>
              <a:rPr lang="ru-RU" dirty="0" err="1"/>
              <a:t>літак</a:t>
            </a:r>
            <a:r>
              <a:rPr lang="ru-RU" dirty="0"/>
              <a:t>, </a:t>
            </a:r>
            <a:r>
              <a:rPr lang="ru-RU" dirty="0" err="1"/>
              <a:t>збитий</a:t>
            </a:r>
            <a:r>
              <a:rPr lang="ru-RU" dirty="0"/>
              <a:t> у </a:t>
            </a:r>
            <a:r>
              <a:rPr lang="ru-RU" dirty="0" err="1"/>
              <a:t>Другій</a:t>
            </a:r>
            <a:r>
              <a:rPr lang="ru-RU" dirty="0"/>
              <a:t> </a:t>
            </a:r>
            <a:r>
              <a:rPr lang="ru-RU" dirty="0" err="1"/>
              <a:t>світовій</a:t>
            </a:r>
            <a:r>
              <a:rPr lang="ru-RU" dirty="0"/>
              <a:t> </a:t>
            </a:r>
            <a:r>
              <a:rPr lang="ru-RU" dirty="0" err="1"/>
              <a:t>війні</a:t>
            </a:r>
            <a:r>
              <a:rPr lang="ru-RU" dirty="0"/>
              <a:t> над </a:t>
            </a:r>
            <a:r>
              <a:rPr lang="ru-RU" dirty="0" err="1"/>
              <a:t>Балтійським</a:t>
            </a:r>
            <a:r>
              <a:rPr lang="ru-RU" dirty="0"/>
              <a:t> морем. </a:t>
            </a:r>
            <a:r>
              <a:rPr lang="ru-RU" dirty="0" err="1"/>
              <a:t>Наступні</a:t>
            </a:r>
            <a:r>
              <a:rPr lang="ru-RU" dirty="0"/>
              <a:t> за </a:t>
            </a:r>
            <a:r>
              <a:rPr lang="ru-RU" dirty="0" err="1"/>
              <a:t>цим</a:t>
            </a:r>
            <a:r>
              <a:rPr lang="ru-RU" dirty="0"/>
              <a:t> </a:t>
            </a:r>
            <a:r>
              <a:rPr lang="ru-RU" dirty="0" err="1"/>
              <a:t>наукові</a:t>
            </a:r>
            <a:r>
              <a:rPr lang="ru-RU" dirty="0"/>
              <a:t> </a:t>
            </a:r>
            <a:r>
              <a:rPr lang="ru-RU" dirty="0" err="1" smtClean="0"/>
              <a:t>дослідження</a:t>
            </a: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показали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судно </a:t>
            </a:r>
            <a:r>
              <a:rPr lang="ru-RU" dirty="0" err="1"/>
              <a:t>було</a:t>
            </a:r>
            <a:r>
              <a:rPr lang="ru-RU" dirty="0"/>
              <a:t> </a:t>
            </a:r>
            <a:r>
              <a:rPr lang="ru-RU" dirty="0" err="1"/>
              <a:t>збудовано</a:t>
            </a:r>
            <a:r>
              <a:rPr lang="ru-RU" dirty="0"/>
              <a:t> </a:t>
            </a:r>
            <a:r>
              <a:rPr lang="ru-RU" dirty="0" err="1"/>
              <a:t>близько</a:t>
            </a:r>
            <a:r>
              <a:rPr lang="ru-RU" dirty="0"/>
              <a:t> 1650 року і </a:t>
            </a:r>
            <a:r>
              <a:rPr lang="ru-RU" dirty="0" err="1"/>
              <a:t>імовірно</a:t>
            </a:r>
            <a:r>
              <a:rPr lang="ru-RU" dirty="0"/>
              <a:t> </a:t>
            </a:r>
            <a:r>
              <a:rPr lang="ru-RU" dirty="0" err="1"/>
              <a:t>було</a:t>
            </a:r>
            <a:r>
              <a:rPr lang="ru-RU" dirty="0"/>
              <a:t> </a:t>
            </a:r>
            <a:r>
              <a:rPr lang="ru-RU" dirty="0" err="1"/>
              <a:t>голландським</a:t>
            </a:r>
            <a:r>
              <a:rPr lang="ru-RU" dirty="0"/>
              <a:t> </a:t>
            </a:r>
            <a:r>
              <a:rPr lang="ru-RU" dirty="0" err="1"/>
              <a:t>вітрильним</a:t>
            </a:r>
            <a:r>
              <a:rPr lang="ru-RU" dirty="0"/>
              <a:t> </a:t>
            </a:r>
            <a:r>
              <a:rPr lang="ru-RU" dirty="0" err="1"/>
              <a:t>вантажним</a:t>
            </a:r>
            <a:r>
              <a:rPr lang="ru-RU" dirty="0"/>
              <a:t> судном. </a:t>
            </a:r>
            <a:r>
              <a:rPr lang="ru-RU" dirty="0" err="1"/>
              <a:t>Оскільки</a:t>
            </a:r>
            <a:r>
              <a:rPr lang="ru-RU" dirty="0"/>
              <a:t> в </a:t>
            </a:r>
            <a:r>
              <a:rPr lang="ru-RU" dirty="0" err="1"/>
              <a:t>Балтійському</a:t>
            </a:r>
            <a:r>
              <a:rPr lang="ru-RU" dirty="0"/>
              <a:t> </a:t>
            </a:r>
            <a:r>
              <a:rPr lang="ru-RU" dirty="0" err="1"/>
              <a:t>морі</a:t>
            </a:r>
            <a:r>
              <a:rPr lang="ru-RU" dirty="0"/>
              <a:t> практично </a:t>
            </a:r>
            <a:r>
              <a:rPr lang="ru-RU" dirty="0" err="1"/>
              <a:t>немає</a:t>
            </a:r>
            <a:r>
              <a:rPr lang="ru-RU" dirty="0"/>
              <a:t> </a:t>
            </a:r>
            <a:r>
              <a:rPr lang="ru-RU" dirty="0" err="1"/>
              <a:t>припливного</a:t>
            </a:r>
            <a:r>
              <a:rPr lang="ru-RU" dirty="0"/>
              <a:t> </a:t>
            </a:r>
            <a:r>
              <a:rPr lang="ru-RU" dirty="0" err="1"/>
              <a:t>руху</a:t>
            </a:r>
            <a:r>
              <a:rPr lang="ru-RU" dirty="0"/>
              <a:t>, а </a:t>
            </a:r>
            <a:r>
              <a:rPr lang="ru-RU" dirty="0" err="1"/>
              <a:t>його</a:t>
            </a:r>
            <a:r>
              <a:rPr lang="ru-RU" dirty="0"/>
              <a:t> </a:t>
            </a:r>
            <a:r>
              <a:rPr lang="ru-RU" dirty="0" err="1"/>
              <a:t>солоність</a:t>
            </a:r>
            <a:r>
              <a:rPr lang="ru-RU" dirty="0"/>
              <a:t> </a:t>
            </a:r>
            <a:r>
              <a:rPr lang="ru-RU" dirty="0" err="1"/>
              <a:t>складає</a:t>
            </a:r>
            <a:r>
              <a:rPr lang="ru-RU" dirty="0"/>
              <a:t> </a:t>
            </a:r>
            <a:r>
              <a:rPr lang="ru-RU" dirty="0" err="1"/>
              <a:t>всього</a:t>
            </a:r>
            <a:r>
              <a:rPr lang="ru-RU" dirty="0"/>
              <a:t> 0,06-0,15%, тут не </a:t>
            </a:r>
            <a:r>
              <a:rPr lang="ru-RU" dirty="0" err="1"/>
              <a:t>можуть</a:t>
            </a:r>
            <a:r>
              <a:rPr lang="ru-RU" dirty="0"/>
              <a:t> </a:t>
            </a:r>
            <a:r>
              <a:rPr lang="ru-RU" dirty="0" err="1"/>
              <a:t>жити</a:t>
            </a:r>
            <a:r>
              <a:rPr lang="ru-RU" dirty="0"/>
              <a:t> </a:t>
            </a:r>
            <a:r>
              <a:rPr lang="ru-RU" dirty="0" err="1"/>
              <a:t>черв'яки</a:t>
            </a:r>
            <a:r>
              <a:rPr lang="ru-RU" dirty="0"/>
              <a:t>, </a:t>
            </a:r>
            <a:r>
              <a:rPr lang="ru-RU" dirty="0" err="1"/>
              <a:t>здатні</a:t>
            </a:r>
            <a:r>
              <a:rPr lang="ru-RU" dirty="0"/>
              <a:t> </a:t>
            </a:r>
            <a:r>
              <a:rPr lang="ru-RU" dirty="0" err="1"/>
              <a:t>зруйнувати</a:t>
            </a:r>
            <a:r>
              <a:rPr lang="ru-RU" dirty="0"/>
              <a:t> </a:t>
            </a:r>
            <a:r>
              <a:rPr lang="ru-RU" dirty="0" err="1"/>
              <a:t>дерев'яний</a:t>
            </a:r>
            <a:r>
              <a:rPr lang="ru-RU" dirty="0"/>
              <a:t> корпус, тому </a:t>
            </a:r>
            <a:r>
              <a:rPr lang="ru-RU" dirty="0" err="1"/>
              <a:t>корабель-примара</a:t>
            </a:r>
            <a:r>
              <a:rPr lang="ru-RU" dirty="0"/>
              <a:t> став одним з </a:t>
            </a:r>
            <a:r>
              <a:rPr lang="ru-RU" dirty="0" err="1"/>
              <a:t>найдавніших</a:t>
            </a:r>
            <a:r>
              <a:rPr lang="ru-RU" dirty="0"/>
              <a:t> суден у </a:t>
            </a:r>
            <a:r>
              <a:rPr lang="ru-RU" dirty="0" err="1"/>
              <a:t>світі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добре </a:t>
            </a:r>
            <a:r>
              <a:rPr lang="ru-RU" dirty="0" err="1"/>
              <a:t>збереглися</a:t>
            </a:r>
            <a:r>
              <a:rPr lang="ru-RU" dirty="0"/>
              <a:t>.</a:t>
            </a:r>
            <a:endParaRPr lang="ru-RU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538259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0270" y="889462"/>
            <a:ext cx="9477098" cy="53450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45703202"/>
      </p:ext>
    </p:extLst>
  </p:cSld>
  <p:clrMapOvr>
    <a:masterClrMapping/>
  </p:clrMapOvr>
</p:sld>
</file>

<file path=ppt/theme/theme1.xml><?xml version="1.0" encoding="utf-8"?>
<a:theme xmlns:a="http://schemas.openxmlformats.org/drawingml/2006/main" name="Офисная тема">
  <a:themeElements>
    <a:clrScheme name="Офис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исная">
      <a:majorFont>
        <a:latin typeface="Calibri Light"/>
        <a:ea typeface=""/>
        <a:cs typeface=""/>
        <a:font script="Arab" typeface="Times New Roman"/>
        <a:font script="Armn" typeface="Arial"/>
        <a:font script="Beng" typeface="Vrinda"/>
        <a:font script="Bopo" typeface="Microsoft JhengHei"/>
        <a:font script="Cher" typeface="Plantagenet Cherokee"/>
        <a:font script="Deva" typeface="Mangal"/>
        <a:font script="Ethi" typeface="Nyala"/>
        <a:font script="Geor" typeface="Sylfaen"/>
        <a:font script="Gujr" typeface="Shruti"/>
        <a:font script="Guru" typeface="Raavi"/>
        <a:font script="Hang" typeface="맑은 고딕"/>
        <a:font script="Hebr" typeface="Times New Roman"/>
        <a:font script="Knda" typeface="Tunga"/>
        <a:font script="Khmr" typeface="MoolBoran"/>
        <a:font script="Laoo" typeface="DokChampa"/>
        <a:font script="Mlym" typeface="Kartika"/>
        <a:font script="Mong" typeface="Mongolian Baiti"/>
        <a:font script="Mymr" typeface="Myanmar Text"/>
        <a:font script="Orya" typeface="Kalinga"/>
        <a:font script="Sinh" typeface="Iskoola Pota"/>
        <a:font script="Syrc" typeface="Estrangelo Edessa"/>
        <a:font script="Taml" typeface="Latha"/>
        <a:font script="Telu" typeface="Gautami"/>
        <a:font script="Thaa" typeface="MV Boli"/>
        <a:font script="Thai" typeface="Angsana New"/>
        <a:font script="Tibt" typeface="Microsoft Himalaya"/>
        <a:font script="Cans" typeface="Euphemia"/>
        <a:font script="Yiii" typeface="Microsoft Yi Baiti"/>
        <a:font script="Osma" typeface="Ebrima"/>
        <a:font script="Tale" typeface="Microsoft Tai Le"/>
        <a:font script="Bugi" typeface="Leelawadee UI"/>
        <a:font script="Talu" typeface="Microsoft New Tai Lue"/>
        <a:font script="Tfng" typeface="Ebrima"/>
        <a:font script="Hans" typeface="等线 Light"/>
        <a:font script="Hant" typeface="新細明體"/>
        <a:font script="Java" typeface="Javanese Text"/>
        <a:font script="Nkoo" typeface="Ebrima"/>
        <a:font script="Phag" typeface="Phagspa"/>
        <a:font script="Syre" typeface="Estrangelo Edessa"/>
        <a:font script="Syrj" typeface="Estrangelo Edessa"/>
        <a:font script="Syrn" typeface="Estrangelo Edessa"/>
        <a:font script="Jpan" typeface="游ゴシック Light"/>
        <a:font script="Olck" typeface="Nirmala UI"/>
        <a:font script="Lisu" typeface="Segoe UI"/>
        <a:font script="Sora" typeface="Nirmala UI"/>
      </a:majorFont>
      <a:minorFont>
        <a:latin typeface="Calibri"/>
        <a:ea typeface=""/>
        <a:cs typeface=""/>
        <a:font script="Arab" typeface="Arial"/>
        <a:font script="Armn" typeface="Arial"/>
        <a:font script="Beng" typeface="Vrinda"/>
        <a:font script="Bopo" typeface="Microsoft JhengHei"/>
        <a:font script="Cher" typeface="Plantagenet Cherokee"/>
        <a:font script="Deva" typeface="Mangal"/>
        <a:font script="Ethi" typeface="Nyala"/>
        <a:font script="Geor" typeface="Sylfaen"/>
        <a:font script="Gujr" typeface="Shruti"/>
        <a:font script="Guru" typeface="Raavi"/>
        <a:font script="Hang" typeface="맑은 고딕"/>
        <a:font script="Hebr" typeface="Arial"/>
        <a:font script="Knda" typeface="Tunga"/>
        <a:font script="Khmr" typeface="DaunPenh"/>
        <a:font script="Laoo" typeface="DokChampa"/>
        <a:font script="Mlym" typeface="Kartika"/>
        <a:font script="Mong" typeface="Mongolian Baiti"/>
        <a:font script="Mymr" typeface="Myanmar Text"/>
        <a:font script="Orya" typeface="Kalinga"/>
        <a:font script="Sinh" typeface="Iskoola Pota"/>
        <a:font script="Syrc" typeface="Estrangelo Edessa"/>
        <a:font script="Taml" typeface="Latha"/>
        <a:font script="Telu" typeface="Gautami"/>
        <a:font script="Thaa" typeface="MV Boli"/>
        <a:font script="Thai" typeface="Cordia New"/>
        <a:font script="Tibt" typeface="Microsoft Himalaya"/>
        <a:font script="Cans" typeface="Euphemia"/>
        <a:font script="Yiii" typeface="Microsoft Yi Baiti"/>
        <a:font script="Osma" typeface="Ebrima"/>
        <a:font script="Tale" typeface="Microsoft Tai Le"/>
        <a:font script="Bugi" typeface="Leelawadee UI"/>
        <a:font script="Talu" typeface="Microsoft New Tai Lue"/>
        <a:font script="Tfng" typeface="Ebrima"/>
        <a:font script="Hans" typeface="等线"/>
        <a:font script="Hant" typeface="新細明體"/>
        <a:font script="Java" typeface="Javanese Text"/>
        <a:font script="Nkoo" typeface="Ebrima"/>
        <a:font script="Phag" typeface="Phagspa"/>
        <a:font script="Syre" typeface="Estrangelo Edessa"/>
        <a:font script="Syrj" typeface="Estrangelo Edessa"/>
        <a:font script="Syrn" typeface="Estrangelo Edessa"/>
        <a:font script="Jpan" typeface="游ゴシック"/>
        <a:font script="Olck" typeface="Nirmala UI"/>
        <a:font script="Lisu" typeface="Segoe UI"/>
        <a:font script="Sora" typeface="Nirmala UI"/>
      </a:minorFont>
    </a:fontScheme>
    <a:fmtScheme name="Офис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Notes Theme">
  <a:themeElements>
    <a:clrScheme name="Office Notes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Notes Theme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 Notes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1"/>
        </a:gradFill>
      </a:fillStyleLst>
      <a:lnStyleLst>
        <a:ln w="9525" cap="flat" cmpd="sng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>
          <a:solidFill>
            <a:schemeClr val="phClr"/>
          </a:solidFill>
          <a:prstDash val="solid"/>
        </a:ln>
        <a:ln w="38100" cap="flat" cmpd="sng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665</TotalTime>
  <Words>464</Words>
  <Application>Microsoft Office PowerPoint</Application>
  <PresentationFormat>Произвольный</PresentationFormat>
  <Paragraphs>22</Paragraphs>
  <Slides>13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Офисная тема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Дякую за увагу!</vt:lpstr>
    </vt:vector>
  </TitlesOfParts>
  <Company>Mobile Systems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User</cp:lastModifiedBy>
  <cp:revision>65</cp:revision>
  <dcterms:created xsi:type="dcterms:W3CDTF">2020-05-07T09:46:48Z</dcterms:created>
  <dcterms:modified xsi:type="dcterms:W3CDTF">2023-01-03T11:28:27Z</dcterms:modified>
</cp:coreProperties>
</file>