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4524"/>
            <a:ext cx="10515600" cy="531243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HMHS </a:t>
            </a:r>
            <a:r>
              <a:rPr lang="en-US" b="1" dirty="0" smtClean="0">
                <a:solidFill>
                  <a:srgbClr val="FF0000"/>
                </a:solidFill>
              </a:rPr>
              <a:t>Britannic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Егейське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море</a:t>
            </a:r>
          </a:p>
          <a:p>
            <a:pPr marL="0" indent="0">
              <a:buNone/>
            </a:pPr>
            <a:r>
              <a:rPr lang="ru-RU" dirty="0"/>
              <a:t>Брат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en-US" dirty="0"/>
              <a:t>Titanic,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en-US" dirty="0"/>
              <a:t>Britannic </a:t>
            </a:r>
            <a:r>
              <a:rPr lang="ru-RU" dirty="0" err="1"/>
              <a:t>мав</a:t>
            </a:r>
            <a:r>
              <a:rPr lang="ru-RU" dirty="0"/>
              <a:t> стати </a:t>
            </a:r>
            <a:r>
              <a:rPr lang="ru-RU" dirty="0" err="1"/>
              <a:t>трансатлантичним</a:t>
            </a:r>
            <a:r>
              <a:rPr lang="ru-RU" dirty="0"/>
              <a:t> </a:t>
            </a:r>
            <a:r>
              <a:rPr lang="ru-RU" dirty="0" err="1"/>
              <a:t>пасажирським</a:t>
            </a:r>
            <a:r>
              <a:rPr lang="ru-RU" dirty="0"/>
              <a:t> лайнером. У 1916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каналі</a:t>
            </a:r>
            <a:r>
              <a:rPr lang="ru-RU" dirty="0"/>
              <a:t> </a:t>
            </a:r>
            <a:r>
              <a:rPr lang="ru-RU" dirty="0" err="1"/>
              <a:t>Кеа</a:t>
            </a:r>
            <a:r>
              <a:rPr lang="ru-RU" dirty="0"/>
              <a:t> (</a:t>
            </a:r>
            <a:r>
              <a:rPr lang="en-US" dirty="0"/>
              <a:t>Kea)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острова </a:t>
            </a:r>
            <a:r>
              <a:rPr lang="ru-RU" dirty="0" err="1"/>
              <a:t>Кеа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підірвався</a:t>
            </a:r>
            <a:r>
              <a:rPr lang="ru-RU" dirty="0"/>
              <a:t> на </a:t>
            </a:r>
            <a:r>
              <a:rPr lang="ru-RU" dirty="0" err="1"/>
              <a:t>підводній</a:t>
            </a:r>
            <a:r>
              <a:rPr lang="ru-RU" dirty="0"/>
              <a:t> </a:t>
            </a:r>
            <a:r>
              <a:rPr lang="ru-RU" dirty="0" err="1"/>
              <a:t>міні</a:t>
            </a:r>
            <a:r>
              <a:rPr lang="ru-RU" dirty="0"/>
              <a:t>. Через 55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затонув, а разом з ним </a:t>
            </a:r>
            <a:r>
              <a:rPr lang="ru-RU" dirty="0" err="1"/>
              <a:t>загинули</a:t>
            </a:r>
            <a:r>
              <a:rPr lang="ru-RU" dirty="0"/>
              <a:t> 30 людей. Останки корабля на </a:t>
            </a:r>
            <a:r>
              <a:rPr lang="ru-RU" dirty="0" err="1"/>
              <a:t>глибині</a:t>
            </a:r>
            <a:r>
              <a:rPr lang="ru-RU" dirty="0"/>
              <a:t> 122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досліджував</a:t>
            </a:r>
            <a:r>
              <a:rPr lang="ru-RU" dirty="0"/>
              <a:t> Жак Кусто у 1975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9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30" y="739833"/>
            <a:ext cx="9777066" cy="549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45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Найвідоміші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потонули. Затонули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67" y="1333500"/>
            <a:ext cx="7264284" cy="48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0204"/>
            <a:ext cx="10515600" cy="558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Найвідоміші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світі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підняті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потонули. Затонули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приваблюють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дайверів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усього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світу</a:t>
            </a:r>
            <a:r>
              <a:rPr lang="uk-UA" b="1" dirty="0" smtClean="0">
                <a:solidFill>
                  <a:srgbClr val="FF0000"/>
                </a:solidFill>
              </a:rPr>
              <a:t>. Частина </a:t>
            </a:r>
            <a:r>
              <a:rPr lang="uk-UA" b="1" dirty="0" smtClean="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Корабель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USS Scuffle, </a:t>
            </a:r>
            <a:r>
              <a:rPr lang="ru-RU" b="1" dirty="0">
                <a:solidFill>
                  <a:srgbClr val="FF0000"/>
                </a:solidFill>
              </a:rPr>
              <a:t>Мексика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Судно </a:t>
            </a:r>
            <a:r>
              <a:rPr lang="en-US" dirty="0"/>
              <a:t>USS Scuffle </a:t>
            </a:r>
            <a:r>
              <a:rPr lang="ru-RU" dirty="0" err="1"/>
              <a:t>було</a:t>
            </a:r>
            <a:r>
              <a:rPr lang="ru-RU" dirty="0"/>
              <a:t> тральщиком, </a:t>
            </a:r>
            <a:r>
              <a:rPr lang="ru-RU" dirty="0" err="1"/>
              <a:t>збудованим</a:t>
            </a:r>
            <a:r>
              <a:rPr lang="ru-RU" dirty="0"/>
              <a:t> для потреб ВМС США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У </a:t>
            </a:r>
            <a:r>
              <a:rPr lang="ru-RU" dirty="0" err="1"/>
              <a:t>жовтні</a:t>
            </a:r>
            <a:r>
              <a:rPr lang="ru-RU" dirty="0"/>
              <a:t> 1962 року </a:t>
            </a:r>
            <a:r>
              <a:rPr lang="ru-RU" dirty="0" err="1"/>
              <a:t>його</a:t>
            </a:r>
            <a:r>
              <a:rPr lang="ru-RU" dirty="0"/>
              <a:t> продали ВМС Мексики та </a:t>
            </a:r>
            <a:r>
              <a:rPr lang="ru-RU" dirty="0" err="1"/>
              <a:t>перейменували</a:t>
            </a:r>
            <a:r>
              <a:rPr lang="ru-RU" dirty="0"/>
              <a:t> на </a:t>
            </a:r>
            <a:r>
              <a:rPr lang="en-US" dirty="0"/>
              <a:t>ARM DM-05. </a:t>
            </a:r>
            <a:r>
              <a:rPr lang="ru-RU" dirty="0" err="1"/>
              <a:t>Корабель</a:t>
            </a:r>
            <a:r>
              <a:rPr lang="ru-RU" dirty="0"/>
              <a:t> затонув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мексиканського</a:t>
            </a:r>
            <a:r>
              <a:rPr lang="ru-RU" dirty="0"/>
              <a:t> острова </a:t>
            </a:r>
            <a:r>
              <a:rPr lang="ru-RU" dirty="0" err="1"/>
              <a:t>Косумель</a:t>
            </a:r>
            <a:r>
              <a:rPr lang="ru-RU" dirty="0"/>
              <a:t> (</a:t>
            </a:r>
            <a:r>
              <a:rPr lang="en-US" dirty="0"/>
              <a:t>Cozumel) </a:t>
            </a:r>
            <a:r>
              <a:rPr lang="ru-RU" dirty="0"/>
              <a:t>у 1999 </a:t>
            </a:r>
            <a:r>
              <a:rPr lang="ru-RU" dirty="0" err="1"/>
              <a:t>році</a:t>
            </a:r>
            <a:r>
              <a:rPr lang="ru-RU" dirty="0"/>
              <a:t>, і </a:t>
            </a:r>
            <a:r>
              <a:rPr lang="ru-RU" dirty="0" err="1"/>
              <a:t>сьогодні</a:t>
            </a:r>
            <a:r>
              <a:rPr lang="ru-RU" dirty="0"/>
              <a:t> служить </a:t>
            </a:r>
            <a:r>
              <a:rPr lang="ru-RU" dirty="0" err="1"/>
              <a:t>штучним</a:t>
            </a:r>
            <a:r>
              <a:rPr lang="ru-RU" dirty="0"/>
              <a:t> рифом та </a:t>
            </a:r>
            <a:r>
              <a:rPr lang="ru-RU" dirty="0" err="1"/>
              <a:t>дайвінг-атракціоном</a:t>
            </a:r>
            <a:r>
              <a:rPr lang="ru-RU" dirty="0"/>
              <a:t>. З того часу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Уламки</a:t>
            </a:r>
            <a:r>
              <a:rPr lang="ru-RU" dirty="0"/>
              <a:t> </a:t>
            </a:r>
            <a:r>
              <a:rPr lang="ru-RU" dirty="0" err="1"/>
              <a:t>Косумеля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93" y="656706"/>
            <a:ext cx="8320495" cy="55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18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MTS </a:t>
            </a:r>
            <a:r>
              <a:rPr lang="ru-RU" b="1" dirty="0" err="1" smtClean="0">
                <a:solidFill>
                  <a:srgbClr val="FF0000"/>
                </a:solidFill>
              </a:rPr>
              <a:t>Oceanos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Південна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Африка</a:t>
            </a:r>
          </a:p>
          <a:p>
            <a:pPr marL="0" indent="0">
              <a:buNone/>
            </a:pPr>
            <a:r>
              <a:rPr lang="ru-RU" dirty="0" err="1"/>
              <a:t>Спущений</a:t>
            </a:r>
            <a:r>
              <a:rPr lang="ru-RU" dirty="0"/>
              <a:t> на воду в </a:t>
            </a:r>
            <a:r>
              <a:rPr lang="ru-RU" dirty="0" err="1"/>
              <a:t>липні</a:t>
            </a:r>
            <a:r>
              <a:rPr lang="ru-RU" dirty="0"/>
              <a:t> 1952 року, </a:t>
            </a:r>
            <a:r>
              <a:rPr lang="ru-RU" dirty="0" err="1"/>
              <a:t>корабель</a:t>
            </a:r>
            <a:r>
              <a:rPr lang="ru-RU" dirty="0"/>
              <a:t> MTS </a:t>
            </a:r>
            <a:r>
              <a:rPr lang="ru-RU" dirty="0" err="1"/>
              <a:t>Oceanos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грецьким</a:t>
            </a:r>
            <a:r>
              <a:rPr lang="ru-RU" dirty="0"/>
              <a:t> </a:t>
            </a:r>
            <a:r>
              <a:rPr lang="ru-RU" dirty="0" err="1"/>
              <a:t>круїзним</a:t>
            </a:r>
            <a:r>
              <a:rPr lang="ru-RU" dirty="0"/>
              <a:t> судном. </a:t>
            </a:r>
            <a:r>
              <a:rPr lang="ru-RU" dirty="0" err="1"/>
              <a:t>Він</a:t>
            </a:r>
            <a:r>
              <a:rPr lang="ru-RU" dirty="0"/>
              <a:t> затонув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Африки 4 </a:t>
            </a:r>
            <a:r>
              <a:rPr lang="ru-RU" dirty="0" err="1"/>
              <a:t>серпня</a:t>
            </a:r>
            <a:r>
              <a:rPr lang="ru-RU" dirty="0"/>
              <a:t> 1991 року </a:t>
            </a:r>
            <a:r>
              <a:rPr lang="ru-RU" dirty="0" err="1"/>
              <a:t>під</a:t>
            </a:r>
            <a:r>
              <a:rPr lang="ru-RU" dirty="0"/>
              <a:t> час шторму,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призвів</a:t>
            </a:r>
            <a:r>
              <a:rPr lang="ru-RU" dirty="0"/>
              <a:t> до </a:t>
            </a:r>
            <a:r>
              <a:rPr lang="ru-RU" dirty="0" err="1"/>
              <a:t>витоку</a:t>
            </a:r>
            <a:r>
              <a:rPr lang="ru-RU" dirty="0"/>
              <a:t> в машинному </a:t>
            </a:r>
            <a:r>
              <a:rPr lang="ru-RU" dirty="0" err="1"/>
              <a:t>відділенні</a:t>
            </a:r>
            <a:r>
              <a:rPr lang="ru-RU" dirty="0"/>
              <a:t> та, </a:t>
            </a:r>
            <a:r>
              <a:rPr lang="ru-RU" dirty="0" err="1"/>
              <a:t>зрештою</a:t>
            </a:r>
            <a:r>
              <a:rPr lang="ru-RU" dirty="0"/>
              <a:t>, до </a:t>
            </a:r>
            <a:r>
              <a:rPr lang="ru-RU" dirty="0" err="1"/>
              <a:t>потоплення</a:t>
            </a:r>
            <a:r>
              <a:rPr lang="ru-RU" dirty="0"/>
              <a:t> судна. Останки корабля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92-97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за 5 км </a:t>
            </a:r>
            <a:r>
              <a:rPr lang="ru-RU" dirty="0" err="1"/>
              <a:t>від</a:t>
            </a:r>
            <a:r>
              <a:rPr lang="ru-RU" dirty="0"/>
              <a:t> берега. </a:t>
            </a:r>
            <a:r>
              <a:rPr lang="ru-RU" dirty="0" err="1"/>
              <a:t>Дайвери</a:t>
            </a:r>
            <a:r>
              <a:rPr lang="ru-RU" dirty="0"/>
              <a:t> </a:t>
            </a:r>
            <a:r>
              <a:rPr lang="ru-RU" dirty="0" err="1"/>
              <a:t>бували</a:t>
            </a:r>
            <a:r>
              <a:rPr lang="ru-RU" dirty="0"/>
              <a:t> тут, але через </a:t>
            </a:r>
            <a:r>
              <a:rPr lang="ru-RU" dirty="0" err="1"/>
              <a:t>сильну</a:t>
            </a:r>
            <a:r>
              <a:rPr lang="ru-RU" dirty="0"/>
              <a:t> </a:t>
            </a:r>
            <a:r>
              <a:rPr lang="ru-RU" dirty="0" err="1"/>
              <a:t>течію</a:t>
            </a:r>
            <a:r>
              <a:rPr lang="ru-RU" dirty="0"/>
              <a:t> і </a:t>
            </a:r>
            <a:r>
              <a:rPr lang="ru-RU" dirty="0" err="1"/>
              <a:t>безліч</a:t>
            </a:r>
            <a:r>
              <a:rPr lang="ru-RU" dirty="0"/>
              <a:t> акул </a:t>
            </a:r>
            <a:r>
              <a:rPr lang="ru-RU" dirty="0" err="1"/>
              <a:t>пірнати</a:t>
            </a:r>
            <a:r>
              <a:rPr lang="ru-RU" dirty="0"/>
              <a:t> до корабля складно.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5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53" y="706582"/>
            <a:ext cx="8166890" cy="55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03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USS </a:t>
            </a:r>
            <a:r>
              <a:rPr lang="en-US" b="1" dirty="0" err="1">
                <a:solidFill>
                  <a:srgbClr val="FF0000"/>
                </a:solidFill>
              </a:rPr>
              <a:t>Oriskany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Флорида</a:t>
            </a:r>
          </a:p>
          <a:p>
            <a:pPr marL="0" indent="0">
              <a:buNone/>
            </a:pPr>
            <a:r>
              <a:rPr lang="ru-RU" dirty="0"/>
              <a:t>Прозваний "</a:t>
            </a:r>
            <a:r>
              <a:rPr lang="ru-RU" dirty="0" err="1"/>
              <a:t>Потужним</a:t>
            </a:r>
            <a:r>
              <a:rPr lang="ru-RU" dirty="0"/>
              <a:t> О",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одним з 24 </a:t>
            </a:r>
            <a:r>
              <a:rPr lang="ru-RU" dirty="0" err="1"/>
              <a:t>авіаносців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en-US" dirty="0"/>
              <a:t>Essex, </a:t>
            </a:r>
            <a:r>
              <a:rPr lang="ru-RU" dirty="0" err="1"/>
              <a:t>побудованих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для ВМС США. У </a:t>
            </a:r>
            <a:r>
              <a:rPr lang="ru-RU" dirty="0" err="1"/>
              <a:t>травні</a:t>
            </a:r>
            <a:r>
              <a:rPr lang="ru-RU" dirty="0"/>
              <a:t> 2006 року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потопили в </a:t>
            </a:r>
            <a:r>
              <a:rPr lang="ru-RU" dirty="0" err="1"/>
              <a:t>Мексиканській</a:t>
            </a:r>
            <a:r>
              <a:rPr lang="ru-RU" dirty="0"/>
              <a:t> </a:t>
            </a:r>
            <a:r>
              <a:rPr lang="ru-RU" dirty="0" err="1"/>
              <a:t>затоці</a:t>
            </a:r>
            <a:r>
              <a:rPr lang="ru-RU" dirty="0"/>
              <a:t>, за 37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Пенсаколи</a:t>
            </a:r>
            <a:r>
              <a:rPr lang="ru-RU" dirty="0"/>
              <a:t> (</a:t>
            </a:r>
            <a:r>
              <a:rPr lang="en-US" dirty="0"/>
              <a:t>Pensacola), </a:t>
            </a:r>
            <a:r>
              <a:rPr lang="ru-RU" dirty="0"/>
              <a:t>штат Флорида. Зараз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штучний</a:t>
            </a:r>
            <a:r>
              <a:rPr lang="ru-RU" dirty="0"/>
              <a:t> риф </a:t>
            </a:r>
            <a:r>
              <a:rPr lang="ru-RU" dirty="0" err="1"/>
              <a:t>завдовжки</a:t>
            </a:r>
            <a:r>
              <a:rPr lang="ru-RU" dirty="0"/>
              <a:t> 274 </a:t>
            </a:r>
            <a:r>
              <a:rPr lang="ru-RU" dirty="0" err="1"/>
              <a:t>метри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4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11" y="789708"/>
            <a:ext cx="8387842" cy="55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1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SS </a:t>
            </a:r>
            <a:r>
              <a:rPr lang="ru-RU" b="1" dirty="0" err="1">
                <a:solidFill>
                  <a:srgbClr val="FF0000"/>
                </a:solidFill>
              </a:rPr>
              <a:t>Thistlegorm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Червоне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море</a:t>
            </a:r>
          </a:p>
          <a:p>
            <a:pPr marL="0" indent="0">
              <a:buNone/>
            </a:pPr>
            <a:r>
              <a:rPr lang="ru-RU" dirty="0" err="1"/>
              <a:t>Побудоване</a:t>
            </a:r>
            <a:r>
              <a:rPr lang="ru-RU" dirty="0"/>
              <a:t> в 1940 </a:t>
            </a:r>
            <a:r>
              <a:rPr lang="ru-RU" dirty="0" err="1"/>
              <a:t>році</a:t>
            </a:r>
            <a:r>
              <a:rPr lang="ru-RU" dirty="0"/>
              <a:t>, судно </a:t>
            </a:r>
            <a:r>
              <a:rPr lang="en-US" dirty="0"/>
              <a:t>SS </a:t>
            </a:r>
            <a:r>
              <a:rPr lang="en-US" dirty="0" err="1"/>
              <a:t>Thistlegorm</a:t>
            </a:r>
            <a:r>
              <a:rPr lang="en-US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британським</a:t>
            </a:r>
            <a:r>
              <a:rPr lang="ru-RU" dirty="0"/>
              <a:t> </a:t>
            </a:r>
            <a:r>
              <a:rPr lang="ru-RU" dirty="0" err="1"/>
              <a:t>озброєним</a:t>
            </a:r>
            <a:r>
              <a:rPr lang="ru-RU" dirty="0"/>
              <a:t> кораблем торгового флоту. </a:t>
            </a:r>
            <a:r>
              <a:rPr lang="ru-RU" dirty="0" err="1"/>
              <a:t>Воно</a:t>
            </a:r>
            <a:r>
              <a:rPr lang="ru-RU" dirty="0"/>
              <a:t> потонуло через </a:t>
            </a:r>
            <a:r>
              <a:rPr lang="ru-RU" dirty="0" err="1"/>
              <a:t>німецьку</a:t>
            </a:r>
            <a:r>
              <a:rPr lang="ru-RU" dirty="0"/>
              <a:t> бомбу у </a:t>
            </a:r>
            <a:r>
              <a:rPr lang="ru-RU" dirty="0" err="1"/>
              <a:t>жовтні</a:t>
            </a:r>
            <a:r>
              <a:rPr lang="ru-RU" dirty="0"/>
              <a:t> 1941 року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smtClean="0"/>
              <a:t>краю </a:t>
            </a:r>
            <a:r>
              <a:rPr lang="ru-RU" dirty="0" err="1" smtClean="0"/>
              <a:t>Синайського</a:t>
            </a:r>
            <a:r>
              <a:rPr lang="ru-RU" dirty="0" smtClean="0"/>
              <a:t> </a:t>
            </a:r>
            <a:r>
              <a:rPr lang="ru-RU" dirty="0" err="1"/>
              <a:t>півострова</a:t>
            </a:r>
            <a:r>
              <a:rPr lang="ru-RU" dirty="0"/>
              <a:t> в Червоному </a:t>
            </a:r>
            <a:r>
              <a:rPr lang="ru-RU" dirty="0" err="1"/>
              <a:t>морі</a:t>
            </a:r>
            <a:r>
              <a:rPr lang="ru-RU" dirty="0"/>
              <a:t> і зараз є </a:t>
            </a:r>
            <a:r>
              <a:rPr lang="ru-RU" dirty="0" err="1"/>
              <a:t>популярним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для </a:t>
            </a:r>
            <a:r>
              <a:rPr lang="ru-RU" dirty="0" err="1"/>
              <a:t>дайвінгу</a:t>
            </a:r>
            <a:r>
              <a:rPr lang="ru-RU" dirty="0"/>
              <a:t>. На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вантажівок</a:t>
            </a:r>
            <a:r>
              <a:rPr lang="ru-RU" dirty="0"/>
              <a:t>, </a:t>
            </a:r>
            <a:r>
              <a:rPr lang="ru-RU" dirty="0" err="1"/>
              <a:t>мотоциклів</a:t>
            </a:r>
            <a:r>
              <a:rPr lang="ru-RU" dirty="0"/>
              <a:t>, </a:t>
            </a:r>
            <a:r>
              <a:rPr lang="ru-RU" dirty="0" err="1"/>
              <a:t>гвинтівок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там.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1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653266"/>
            <a:ext cx="8030093" cy="573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1226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404</Words>
  <Application>Microsoft Office PowerPoint</Application>
  <PresentationFormat>Произвольный</PresentationFormat>
  <Paragraphs>21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</cp:revision>
  <dcterms:created xsi:type="dcterms:W3CDTF">2020-05-07T09:46:48Z</dcterms:created>
  <dcterms:modified xsi:type="dcterms:W3CDTF">2023-01-03T11:19:33Z</dcterms:modified>
</cp:coreProperties>
</file>