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9833"/>
            <a:ext cx="10515600" cy="543713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MS </a:t>
            </a:r>
            <a:r>
              <a:rPr lang="en-US" b="1" dirty="0" err="1">
                <a:solidFill>
                  <a:srgbClr val="FF0000"/>
                </a:solidFill>
              </a:rPr>
              <a:t>Zenobia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Кіпр</a:t>
            </a: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MS </a:t>
            </a:r>
            <a:r>
              <a:rPr lang="en-US" dirty="0" err="1"/>
              <a:t>Zenobia</a:t>
            </a:r>
            <a:r>
              <a:rPr lang="en-US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шведським</a:t>
            </a:r>
            <a:r>
              <a:rPr lang="ru-RU" dirty="0"/>
              <a:t> </a:t>
            </a:r>
            <a:r>
              <a:rPr lang="ru-RU" dirty="0" err="1"/>
              <a:t>поромом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en-US" dirty="0"/>
              <a:t>Challenger RO-RO, </a:t>
            </a:r>
            <a:r>
              <a:rPr lang="ru-RU" dirty="0" err="1"/>
              <a:t>спущеним</a:t>
            </a:r>
            <a:r>
              <a:rPr lang="ru-RU" dirty="0"/>
              <a:t> на воду у 1979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першого</a:t>
            </a:r>
            <a:r>
              <a:rPr lang="ru-RU" dirty="0"/>
              <a:t> рейсу в </a:t>
            </a:r>
            <a:r>
              <a:rPr lang="ru-RU" dirty="0" err="1"/>
              <a:t>червні</a:t>
            </a:r>
            <a:r>
              <a:rPr lang="ru-RU" dirty="0"/>
              <a:t> 1980 року </a:t>
            </a:r>
            <a:r>
              <a:rPr lang="ru-RU" dirty="0" err="1"/>
              <a:t>він</a:t>
            </a:r>
            <a:r>
              <a:rPr lang="ru-RU" dirty="0"/>
              <a:t> затонув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Ларнака</a:t>
            </a:r>
            <a:r>
              <a:rPr lang="ru-RU" dirty="0"/>
              <a:t>, </a:t>
            </a:r>
            <a:r>
              <a:rPr lang="ru-RU" dirty="0" err="1"/>
              <a:t>Кіпр</a:t>
            </a:r>
            <a:r>
              <a:rPr lang="ru-RU" dirty="0"/>
              <a:t>. Зараз судно </a:t>
            </a:r>
            <a:r>
              <a:rPr lang="ru-RU" dirty="0" err="1"/>
              <a:t>лежить</a:t>
            </a:r>
            <a:r>
              <a:rPr lang="ru-RU" dirty="0"/>
              <a:t> 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42 </a:t>
            </a:r>
            <a:r>
              <a:rPr lang="ru-RU" dirty="0" err="1"/>
              <a:t>метри</a:t>
            </a:r>
            <a:r>
              <a:rPr lang="ru-RU" dirty="0"/>
              <a:t> і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</a:t>
            </a:r>
            <a:r>
              <a:rPr lang="ru-RU" dirty="0" err="1"/>
              <a:t>дайвінгу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30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13" y="570131"/>
            <a:ext cx="7639396" cy="57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9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Найвідоміші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потонули. Затонули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7" y="1333500"/>
            <a:ext cx="7264284" cy="4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Найвідоміші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світі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підняті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потонули. Затонули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приваблюють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дайверів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усього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світу</a:t>
            </a:r>
            <a:r>
              <a:rPr lang="uk-UA" b="1" dirty="0" smtClean="0">
                <a:solidFill>
                  <a:srgbClr val="FF0000"/>
                </a:solidFill>
              </a:rPr>
              <a:t>. Частина 3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err="1">
                <a:solidFill>
                  <a:srgbClr val="FF0000"/>
                </a:solidFill>
              </a:rPr>
              <a:t>Пароплав</a:t>
            </a:r>
            <a:r>
              <a:rPr lang="ru-RU" b="1" dirty="0">
                <a:solidFill>
                  <a:srgbClr val="FF0000"/>
                </a:solidFill>
              </a:rPr>
              <a:t> «Барон </a:t>
            </a:r>
            <a:r>
              <a:rPr lang="ru-RU" b="1" dirty="0" err="1">
                <a:solidFill>
                  <a:srgbClr val="FF0000"/>
                </a:solidFill>
              </a:rPr>
              <a:t>Гауч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/>
              <a:t>У роки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Хорватії</a:t>
            </a:r>
            <a:r>
              <a:rPr lang="ru-RU" dirty="0"/>
              <a:t> </a:t>
            </a:r>
            <a:r>
              <a:rPr lang="ru-RU" dirty="0" err="1"/>
              <a:t>постраждав</a:t>
            </a:r>
            <a:r>
              <a:rPr lang="ru-RU" dirty="0"/>
              <a:t> і </a:t>
            </a:r>
            <a:r>
              <a:rPr lang="ru-RU" dirty="0" err="1"/>
              <a:t>мирний</a:t>
            </a:r>
            <a:r>
              <a:rPr lang="ru-RU" dirty="0"/>
              <a:t> </a:t>
            </a:r>
            <a:r>
              <a:rPr lang="ru-RU" dirty="0" err="1"/>
              <a:t>пароплав</a:t>
            </a:r>
            <a:r>
              <a:rPr lang="ru-RU" dirty="0"/>
              <a:t> «Барон </a:t>
            </a:r>
            <a:r>
              <a:rPr lang="ru-RU" dirty="0" err="1"/>
              <a:t>Гауч</a:t>
            </a:r>
            <a:r>
              <a:rPr lang="ru-RU" dirty="0"/>
              <a:t>». </a:t>
            </a:r>
            <a:r>
              <a:rPr lang="ru-RU" dirty="0" err="1"/>
              <a:t>Після</a:t>
            </a:r>
            <a:r>
              <a:rPr lang="ru-RU" dirty="0"/>
              <a:t> спуску на воду в 1908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через </a:t>
            </a:r>
            <a:r>
              <a:rPr lang="ru-RU" dirty="0" err="1"/>
              <a:t>якийсь</a:t>
            </a:r>
            <a:r>
              <a:rPr lang="ru-RU" dirty="0"/>
              <a:t> час став на ремонт. У роки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пароплав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для доставки в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Котор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для </a:t>
            </a:r>
            <a:r>
              <a:rPr lang="ru-RU" dirty="0" err="1"/>
              <a:t>евакуації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серпневих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1914 року «</a:t>
            </a:r>
            <a:r>
              <a:rPr lang="ru-RU" dirty="0" err="1"/>
              <a:t>БаронГауч</a:t>
            </a:r>
            <a:r>
              <a:rPr lang="ru-RU" dirty="0"/>
              <a:t>» </a:t>
            </a:r>
            <a:r>
              <a:rPr lang="ru-RU" dirty="0" err="1"/>
              <a:t>підірвався</a:t>
            </a:r>
            <a:r>
              <a:rPr lang="ru-RU" dirty="0"/>
              <a:t> на </a:t>
            </a:r>
            <a:r>
              <a:rPr lang="ru-RU" dirty="0" err="1"/>
              <a:t>міні</a:t>
            </a:r>
            <a:r>
              <a:rPr lang="ru-RU" dirty="0"/>
              <a:t>.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судно у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не так просто. Для </a:t>
            </a:r>
            <a:r>
              <a:rPr lang="ru-RU" dirty="0" err="1"/>
              <a:t>занурення</a:t>
            </a:r>
            <a:r>
              <a:rPr lang="ru-RU" dirty="0"/>
              <a:t> дайверам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51" y="1030778"/>
            <a:ext cx="8016993" cy="50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5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025"/>
            <a:ext cx="10515600" cy="5245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Лайнер </a:t>
            </a:r>
            <a:r>
              <a:rPr lang="ru-RU" b="1" dirty="0" err="1">
                <a:solidFill>
                  <a:srgbClr val="FF0000"/>
                </a:solidFill>
              </a:rPr>
              <a:t>Андреа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Доріа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Лайнер </a:t>
            </a:r>
            <a:r>
              <a:rPr lang="ru-RU" dirty="0" err="1"/>
              <a:t>Андреа</a:t>
            </a:r>
            <a:r>
              <a:rPr lang="ru-RU" dirty="0"/>
              <a:t> </a:t>
            </a:r>
            <a:r>
              <a:rPr lang="ru-RU" dirty="0" err="1"/>
              <a:t>Доріа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затонув на шляху до Нью-Йорка на </a:t>
            </a:r>
            <a:r>
              <a:rPr lang="ru-RU" dirty="0" err="1"/>
              <a:t>глибині</a:t>
            </a:r>
            <a:r>
              <a:rPr lang="ru-RU" dirty="0"/>
              <a:t> 75 м, </a:t>
            </a:r>
            <a:r>
              <a:rPr lang="ru-RU" dirty="0" err="1"/>
              <a:t>був</a:t>
            </a:r>
            <a:r>
              <a:rPr lang="ru-RU" dirty="0"/>
              <a:t> першим </a:t>
            </a:r>
            <a:r>
              <a:rPr lang="ru-RU" dirty="0" err="1"/>
              <a:t>пасажирським</a:t>
            </a:r>
            <a:r>
              <a:rPr lang="ru-RU" dirty="0"/>
              <a:t> кораблем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побудованим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при </a:t>
            </a:r>
            <a:r>
              <a:rPr lang="ru-RU" dirty="0" err="1"/>
              <a:t>нульовій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 в борт «</a:t>
            </a:r>
            <a:r>
              <a:rPr lang="ru-RU" dirty="0" err="1"/>
              <a:t>Дорії</a:t>
            </a:r>
            <a:r>
              <a:rPr lang="ru-RU" dirty="0"/>
              <a:t>» </a:t>
            </a:r>
            <a:r>
              <a:rPr lang="ru-RU" dirty="0" err="1"/>
              <a:t>врізалося</a:t>
            </a:r>
            <a:r>
              <a:rPr lang="ru-RU" dirty="0"/>
              <a:t> </a:t>
            </a:r>
            <a:r>
              <a:rPr lang="ru-RU" dirty="0" err="1"/>
              <a:t>шведське</a:t>
            </a:r>
            <a:r>
              <a:rPr lang="ru-RU" dirty="0"/>
              <a:t> судно, яке </a:t>
            </a:r>
            <a:r>
              <a:rPr lang="ru-RU" dirty="0" err="1"/>
              <a:t>прямувало</a:t>
            </a:r>
            <a:r>
              <a:rPr lang="ru-RU" dirty="0"/>
              <a:t> до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Капітан</a:t>
            </a:r>
            <a:r>
              <a:rPr lang="ru-RU" dirty="0"/>
              <a:t> </a:t>
            </a:r>
            <a:r>
              <a:rPr lang="ru-RU" dirty="0" err="1"/>
              <a:t>тонучого</a:t>
            </a:r>
            <a:r>
              <a:rPr lang="ru-RU" dirty="0"/>
              <a:t> лайнера </a:t>
            </a:r>
            <a:r>
              <a:rPr lang="ru-RU" dirty="0" err="1"/>
              <a:t>зробив</a:t>
            </a:r>
            <a:r>
              <a:rPr lang="ru-RU" dirty="0"/>
              <a:t> усе </a:t>
            </a:r>
            <a:r>
              <a:rPr lang="ru-RU" dirty="0" err="1"/>
              <a:t>можливе</a:t>
            </a:r>
            <a:r>
              <a:rPr lang="ru-RU" dirty="0"/>
              <a:t> для </a:t>
            </a:r>
            <a:r>
              <a:rPr lang="ru-RU" dirty="0" err="1"/>
              <a:t>порятунку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та </a:t>
            </a:r>
            <a:r>
              <a:rPr lang="ru-RU" dirty="0" err="1"/>
              <a:t>екіпажу</a:t>
            </a:r>
            <a:r>
              <a:rPr lang="ru-RU" dirty="0"/>
              <a:t>. На </a:t>
            </a:r>
            <a:r>
              <a:rPr lang="ru-RU" dirty="0" err="1"/>
              <a:t>допомогу</a:t>
            </a:r>
            <a:r>
              <a:rPr lang="ru-RU" dirty="0"/>
              <a:t> «</a:t>
            </a:r>
            <a:r>
              <a:rPr lang="ru-RU" dirty="0" err="1"/>
              <a:t>Дорії</a:t>
            </a:r>
            <a:r>
              <a:rPr lang="ru-RU" dirty="0"/>
              <a:t>»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корабля,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на борту судна </a:t>
            </a:r>
            <a:r>
              <a:rPr lang="ru-RU" dirty="0" err="1"/>
              <a:t>знаходилося</a:t>
            </a:r>
            <a:r>
              <a:rPr lang="ru-RU" dirty="0"/>
              <a:t> 1134 </a:t>
            </a:r>
            <a:r>
              <a:rPr lang="ru-RU" dirty="0" err="1"/>
              <a:t>пасажири</a:t>
            </a:r>
            <a:r>
              <a:rPr lang="ru-RU" dirty="0"/>
              <a:t> та 572 члени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врятувати</a:t>
            </a:r>
            <a:r>
              <a:rPr lang="ru-RU" dirty="0"/>
              <a:t>.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43 </a:t>
            </a:r>
            <a:r>
              <a:rPr lang="ru-RU" dirty="0" err="1"/>
              <a:t>пасажири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зіткнення</a:t>
            </a:r>
            <a:r>
              <a:rPr lang="ru-RU" dirty="0"/>
              <a:t> суден. «</a:t>
            </a:r>
            <a:r>
              <a:rPr lang="ru-RU" dirty="0" err="1"/>
              <a:t>Андреа</a:t>
            </a:r>
            <a:r>
              <a:rPr lang="ru-RU" dirty="0"/>
              <a:t> </a:t>
            </a:r>
            <a:r>
              <a:rPr lang="ru-RU" dirty="0" err="1"/>
              <a:t>Доріа</a:t>
            </a:r>
            <a:r>
              <a:rPr lang="ru-RU" dirty="0"/>
              <a:t>»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найнедоступнішою</a:t>
            </a:r>
            <a:r>
              <a:rPr lang="ru-RU" dirty="0"/>
              <a:t> для </a:t>
            </a:r>
            <a:r>
              <a:rPr lang="ru-RU" dirty="0" err="1"/>
              <a:t>дайверів</a:t>
            </a:r>
            <a:r>
              <a:rPr lang="ru-RU" dirty="0"/>
              <a:t> через </a:t>
            </a:r>
            <a:r>
              <a:rPr lang="ru-RU" dirty="0" err="1"/>
              <a:t>віддаленість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берега, </a:t>
            </a:r>
            <a:r>
              <a:rPr lang="ru-RU" dirty="0" err="1"/>
              <a:t>низьку</a:t>
            </a:r>
            <a:r>
              <a:rPr lang="ru-RU" dirty="0"/>
              <a:t> температуру води та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46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61" y="906087"/>
            <a:ext cx="8501128" cy="53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6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3084"/>
            <a:ext cx="10515600" cy="56443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900" b="1" dirty="0" err="1">
                <a:solidFill>
                  <a:srgbClr val="FF0000"/>
                </a:solidFill>
              </a:rPr>
              <a:t>Титанік</a:t>
            </a:r>
            <a:endParaRPr lang="ru-RU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900" dirty="0" smtClean="0"/>
              <a:t>    </a:t>
            </a:r>
            <a:r>
              <a:rPr lang="ru-RU" sz="2900" dirty="0" err="1" smtClean="0"/>
              <a:t>Історію</a:t>
            </a:r>
            <a:r>
              <a:rPr lang="ru-RU" sz="2900" dirty="0" smtClean="0"/>
              <a:t> </a:t>
            </a:r>
            <a:r>
              <a:rPr lang="ru-RU" sz="2900" dirty="0" err="1"/>
              <a:t>трагічної</a:t>
            </a:r>
            <a:r>
              <a:rPr lang="ru-RU" sz="2900" dirty="0"/>
              <a:t> </a:t>
            </a:r>
            <a:r>
              <a:rPr lang="ru-RU" sz="2900" dirty="0" err="1"/>
              <a:t>загибелі</a:t>
            </a:r>
            <a:r>
              <a:rPr lang="ru-RU" sz="2900" dirty="0"/>
              <a:t> "</a:t>
            </a:r>
            <a:r>
              <a:rPr lang="ru-RU" sz="2900" dirty="0" err="1"/>
              <a:t>Титаніка</a:t>
            </a:r>
            <a:r>
              <a:rPr lang="ru-RU" sz="2900" dirty="0"/>
              <a:t>" </a:t>
            </a:r>
            <a:r>
              <a:rPr lang="ru-RU" sz="2900" dirty="0" err="1"/>
              <a:t>знають</a:t>
            </a:r>
            <a:r>
              <a:rPr lang="ru-RU" sz="2900" dirty="0"/>
              <a:t> </a:t>
            </a:r>
            <a:r>
              <a:rPr lang="ru-RU" sz="2900" dirty="0" err="1" smtClean="0"/>
              <a:t>усі</a:t>
            </a:r>
            <a:r>
              <a:rPr lang="ru-RU" sz="3200" dirty="0" smtClean="0"/>
              <a:t>: </a:t>
            </a:r>
            <a:r>
              <a:rPr lang="ru-RU" sz="3200" dirty="0" err="1"/>
              <a:t>сяючий</a:t>
            </a:r>
            <a:r>
              <a:rPr lang="ru-RU" sz="3200" dirty="0"/>
              <a:t> новенький, </a:t>
            </a:r>
            <a:r>
              <a:rPr lang="ru-RU" sz="3200" dirty="0" err="1"/>
              <a:t>щойно</a:t>
            </a:r>
            <a:r>
              <a:rPr lang="ru-RU" sz="3200" dirty="0"/>
              <a:t> </a:t>
            </a:r>
            <a:r>
              <a:rPr lang="ru-RU" sz="3200" dirty="0" err="1"/>
              <a:t>зійшов</a:t>
            </a:r>
            <a:r>
              <a:rPr lang="ru-RU" sz="3200" dirty="0"/>
              <a:t> з </a:t>
            </a:r>
            <a:r>
              <a:rPr lang="ru-RU" sz="3200" dirty="0" err="1"/>
              <a:t>верфі</a:t>
            </a:r>
            <a:r>
              <a:rPr lang="ru-RU" sz="3200" dirty="0"/>
              <a:t>, </a:t>
            </a:r>
            <a:r>
              <a:rPr lang="ru-RU" sz="3200" dirty="0" err="1"/>
              <a:t>вирушив</a:t>
            </a:r>
            <a:r>
              <a:rPr lang="ru-RU" sz="3200" dirty="0"/>
              <a:t> у </a:t>
            </a:r>
            <a:r>
              <a:rPr lang="ru-RU" sz="3200" dirty="0" err="1"/>
              <a:t>своє</a:t>
            </a:r>
            <a:r>
              <a:rPr lang="ru-RU" sz="3200" dirty="0"/>
              <a:t> перше </a:t>
            </a:r>
            <a:r>
              <a:rPr lang="ru-RU" sz="3200" dirty="0" err="1"/>
              <a:t>плавання</a:t>
            </a:r>
            <a:r>
              <a:rPr lang="ru-RU" sz="3200" dirty="0"/>
              <a:t> з </a:t>
            </a:r>
            <a:r>
              <a:rPr lang="ru-RU" sz="3200" dirty="0" err="1"/>
              <a:t>Англії</a:t>
            </a:r>
            <a:r>
              <a:rPr lang="ru-RU" sz="3200" dirty="0"/>
              <a:t> до Нью-Йорка,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якого</a:t>
            </a:r>
            <a:r>
              <a:rPr lang="ru-RU" sz="3200" dirty="0"/>
              <a:t> 14 </a:t>
            </a:r>
            <a:r>
              <a:rPr lang="ru-RU" sz="3200" dirty="0" err="1"/>
              <a:t>квітня</a:t>
            </a:r>
            <a:r>
              <a:rPr lang="ru-RU" sz="3200" dirty="0"/>
              <a:t> 1912 </a:t>
            </a:r>
            <a:r>
              <a:rPr lang="ru-RU" sz="3200" dirty="0" err="1"/>
              <a:t>зіткнувся</a:t>
            </a:r>
            <a:r>
              <a:rPr lang="ru-RU" sz="3200" dirty="0"/>
              <a:t> з айсбергом і </a:t>
            </a:r>
            <a:r>
              <a:rPr lang="ru-RU" sz="3200" dirty="0" err="1"/>
              <a:t>пішов</a:t>
            </a:r>
            <a:r>
              <a:rPr lang="ru-RU" sz="3200" dirty="0"/>
              <a:t> на дно </a:t>
            </a:r>
            <a:r>
              <a:rPr lang="ru-RU" sz="3200" dirty="0" err="1"/>
              <a:t>всього</a:t>
            </a:r>
            <a:r>
              <a:rPr lang="ru-RU" sz="3200" dirty="0"/>
              <a:t> за </a:t>
            </a:r>
            <a:r>
              <a:rPr lang="ru-RU" sz="3200" dirty="0" err="1"/>
              <a:t>кілька</a:t>
            </a:r>
            <a:r>
              <a:rPr lang="ru-RU" sz="3200" dirty="0"/>
              <a:t> годин. </a:t>
            </a:r>
            <a:r>
              <a:rPr lang="ru-RU" sz="3200" dirty="0" err="1"/>
              <a:t>Місцезнаходження</a:t>
            </a:r>
            <a:r>
              <a:rPr lang="ru-RU" sz="3200" dirty="0"/>
              <a:t> </a:t>
            </a:r>
            <a:r>
              <a:rPr lang="ru-RU" sz="3200" dirty="0" err="1"/>
              <a:t>затонулого</a:t>
            </a:r>
            <a:r>
              <a:rPr lang="ru-RU" sz="3200" dirty="0"/>
              <a:t> судна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невідоме</a:t>
            </a:r>
            <a:r>
              <a:rPr lang="ru-RU" sz="3200" dirty="0"/>
              <a:t> аж до 1985 року, коли доктор Роберт Д. </a:t>
            </a:r>
            <a:r>
              <a:rPr lang="ru-RU" sz="3200" dirty="0" err="1" smtClean="0"/>
              <a:t>Баллард</a:t>
            </a:r>
            <a:r>
              <a:rPr lang="en-US" sz="3200" dirty="0" smtClean="0"/>
              <a:t> </a:t>
            </a:r>
            <a:r>
              <a:rPr lang="ru-RU" sz="3200" dirty="0" err="1"/>
              <a:t>виявив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за 595 км на </a:t>
            </a:r>
            <a:r>
              <a:rPr lang="ru-RU" sz="3200" dirty="0" err="1"/>
              <a:t>південний</a:t>
            </a:r>
            <a:r>
              <a:rPr lang="ru-RU" sz="3200" dirty="0"/>
              <a:t> </a:t>
            </a:r>
            <a:r>
              <a:rPr lang="ru-RU" sz="3200" dirty="0" err="1"/>
              <a:t>схід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узбережжя</a:t>
            </a:r>
            <a:r>
              <a:rPr lang="ru-RU" sz="3200" dirty="0"/>
              <a:t> </a:t>
            </a:r>
            <a:r>
              <a:rPr lang="ru-RU" sz="3200" dirty="0" smtClean="0"/>
              <a:t>Ньюфаундленду. </a:t>
            </a:r>
            <a:r>
              <a:rPr lang="ru-RU" sz="2900" dirty="0" err="1" smtClean="0"/>
              <a:t>Кожен</a:t>
            </a:r>
            <a:r>
              <a:rPr lang="ru-RU" sz="2900" dirty="0" smtClean="0"/>
              <a:t> </a:t>
            </a:r>
            <a:r>
              <a:rPr lang="ru-RU" sz="2900" dirty="0"/>
              <a:t>дайвер </a:t>
            </a:r>
            <a:r>
              <a:rPr lang="ru-RU" sz="2900" dirty="0" err="1"/>
              <a:t>мріє</a:t>
            </a:r>
            <a:r>
              <a:rPr lang="ru-RU" sz="2900" dirty="0"/>
              <a:t> </a:t>
            </a:r>
            <a:r>
              <a:rPr lang="ru-RU" sz="2900" dirty="0" err="1"/>
              <a:t>зануритися</a:t>
            </a:r>
            <a:r>
              <a:rPr lang="ru-RU" sz="2900" dirty="0"/>
              <a:t> в </a:t>
            </a:r>
            <a:r>
              <a:rPr lang="ru-RU" sz="2900" dirty="0" err="1"/>
              <a:t>глибини</a:t>
            </a:r>
            <a:r>
              <a:rPr lang="ru-RU" sz="2900" dirty="0"/>
              <a:t> океану, </a:t>
            </a:r>
            <a:r>
              <a:rPr lang="ru-RU" sz="2900" dirty="0" err="1"/>
              <a:t>щоб</a:t>
            </a:r>
            <a:r>
              <a:rPr lang="ru-RU" sz="2900" dirty="0"/>
              <a:t> на </a:t>
            </a:r>
            <a:r>
              <a:rPr lang="ru-RU" sz="2900" dirty="0" err="1"/>
              <a:t>власні</a:t>
            </a:r>
            <a:r>
              <a:rPr lang="ru-RU" sz="2900" dirty="0"/>
              <a:t> </a:t>
            </a:r>
            <a:r>
              <a:rPr lang="ru-RU" sz="2900" dirty="0" err="1"/>
              <a:t>очі</a:t>
            </a:r>
            <a:r>
              <a:rPr lang="ru-RU" sz="2900" dirty="0"/>
              <a:t> </a:t>
            </a:r>
            <a:r>
              <a:rPr lang="ru-RU" sz="2900" dirty="0" err="1"/>
              <a:t>побачити</a:t>
            </a:r>
            <a:r>
              <a:rPr lang="ru-RU" sz="2900" dirty="0"/>
              <a:t> </a:t>
            </a:r>
            <a:r>
              <a:rPr lang="ru-RU" sz="2900" dirty="0" err="1"/>
              <a:t>легендарне</a:t>
            </a:r>
            <a:r>
              <a:rPr lang="ru-RU" sz="2900" dirty="0"/>
              <a:t> судно. </a:t>
            </a:r>
            <a:r>
              <a:rPr lang="ru-RU" sz="2900" dirty="0" err="1"/>
              <a:t>Проте</a:t>
            </a:r>
            <a:r>
              <a:rPr lang="ru-RU" sz="2900" dirty="0"/>
              <a:t> не </a:t>
            </a:r>
            <a:r>
              <a:rPr lang="ru-RU" sz="2900" dirty="0" err="1"/>
              <a:t>кожен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</a:t>
            </a:r>
            <a:r>
              <a:rPr lang="ru-RU" sz="2900" dirty="0" err="1"/>
              <a:t>наважитися</a:t>
            </a:r>
            <a:r>
              <a:rPr lang="ru-RU" sz="2900" dirty="0"/>
              <a:t> на </a:t>
            </a:r>
            <a:r>
              <a:rPr lang="ru-RU" sz="2900" dirty="0" err="1"/>
              <a:t>такий</a:t>
            </a:r>
            <a:r>
              <a:rPr lang="ru-RU" sz="2900" dirty="0"/>
              <a:t> </a:t>
            </a:r>
            <a:r>
              <a:rPr lang="ru-RU" sz="2900" dirty="0" err="1"/>
              <a:t>відчайдушний</a:t>
            </a:r>
            <a:r>
              <a:rPr lang="ru-RU" sz="2900" dirty="0"/>
              <a:t> </a:t>
            </a:r>
            <a:r>
              <a:rPr lang="ru-RU" sz="2900" dirty="0" err="1"/>
              <a:t>крок</a:t>
            </a:r>
            <a:r>
              <a:rPr lang="ru-RU" sz="2900" dirty="0"/>
              <a:t>. </a:t>
            </a:r>
            <a:r>
              <a:rPr lang="ru-RU" sz="2900" dirty="0" err="1"/>
              <a:t>Адже</a:t>
            </a:r>
            <a:r>
              <a:rPr lang="ru-RU" sz="2900" dirty="0"/>
              <a:t> </a:t>
            </a:r>
            <a:r>
              <a:rPr lang="ru-RU" sz="2900" dirty="0" err="1"/>
              <a:t>глибина</a:t>
            </a:r>
            <a:r>
              <a:rPr lang="ru-RU" sz="2900" dirty="0"/>
              <a:t>, на </a:t>
            </a:r>
            <a:r>
              <a:rPr lang="ru-RU" sz="2900" dirty="0" err="1"/>
              <a:t>якій</a:t>
            </a:r>
            <a:r>
              <a:rPr lang="ru-RU" sz="2900" dirty="0"/>
              <a:t> </a:t>
            </a:r>
            <a:r>
              <a:rPr lang="ru-RU" sz="2900" dirty="0" err="1"/>
              <a:t>лежить</a:t>
            </a:r>
            <a:r>
              <a:rPr lang="ru-RU" sz="2900" dirty="0"/>
              <a:t> «</a:t>
            </a:r>
            <a:r>
              <a:rPr lang="ru-RU" sz="2900" dirty="0" err="1"/>
              <a:t>Титанік</a:t>
            </a:r>
            <a:r>
              <a:rPr lang="ru-RU" sz="2900" dirty="0"/>
              <a:t>», становить 3750 м. </a:t>
            </a:r>
            <a:r>
              <a:rPr lang="ru-RU" sz="2900" dirty="0" err="1"/>
              <a:t>Проте</a:t>
            </a:r>
            <a:r>
              <a:rPr lang="ru-RU" sz="2900" dirty="0"/>
              <a:t> </a:t>
            </a:r>
            <a:r>
              <a:rPr lang="ru-RU" sz="2900" dirty="0" err="1"/>
              <a:t>завдяки</a:t>
            </a:r>
            <a:r>
              <a:rPr lang="ru-RU" sz="2900" dirty="0"/>
              <a:t> </a:t>
            </a:r>
            <a:r>
              <a:rPr lang="ru-RU" sz="2900" dirty="0" err="1"/>
              <a:t>досягненням</a:t>
            </a:r>
            <a:r>
              <a:rPr lang="ru-RU" sz="2900" dirty="0"/>
              <a:t> науки </a:t>
            </a:r>
            <a:r>
              <a:rPr lang="ru-RU" sz="2900" dirty="0" err="1"/>
              <a:t>навіть</a:t>
            </a:r>
            <a:r>
              <a:rPr lang="ru-RU" sz="2900" dirty="0"/>
              <a:t> </a:t>
            </a:r>
            <a:r>
              <a:rPr lang="ru-RU" sz="2900" dirty="0" err="1"/>
              <a:t>така</a:t>
            </a:r>
            <a:r>
              <a:rPr lang="ru-RU" sz="2900" dirty="0"/>
              <a:t> </a:t>
            </a:r>
            <a:r>
              <a:rPr lang="ru-RU" sz="2900" dirty="0" err="1"/>
              <a:t>глибина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бути </a:t>
            </a:r>
            <a:r>
              <a:rPr lang="ru-RU" sz="2900" dirty="0" err="1"/>
              <a:t>підкорена</a:t>
            </a:r>
            <a:r>
              <a:rPr lang="ru-RU" sz="2900" dirty="0"/>
              <a:t>. Для </a:t>
            </a:r>
            <a:r>
              <a:rPr lang="ru-RU" sz="2900" dirty="0" err="1"/>
              <a:t>занурення</a:t>
            </a:r>
            <a:r>
              <a:rPr lang="ru-RU" sz="2900" dirty="0"/>
              <a:t> на </a:t>
            </a:r>
            <a:r>
              <a:rPr lang="ru-RU" sz="2900" dirty="0" err="1"/>
              <a:t>таку</a:t>
            </a:r>
            <a:r>
              <a:rPr lang="ru-RU" sz="2900" dirty="0"/>
              <a:t> </a:t>
            </a:r>
            <a:r>
              <a:rPr lang="ru-RU" sz="2900" dirty="0" err="1"/>
              <a:t>глибину</a:t>
            </a:r>
            <a:r>
              <a:rPr lang="ru-RU" sz="2900" dirty="0"/>
              <a:t> </a:t>
            </a:r>
            <a:r>
              <a:rPr lang="ru-RU" sz="2900" dirty="0" err="1"/>
              <a:t>використовують</a:t>
            </a:r>
            <a:r>
              <a:rPr lang="ru-RU" sz="2900" dirty="0"/>
              <a:t> </a:t>
            </a:r>
            <a:r>
              <a:rPr lang="ru-RU" sz="2900" dirty="0" err="1"/>
              <a:t>спеціальний</a:t>
            </a:r>
            <a:r>
              <a:rPr lang="ru-RU" sz="2900" dirty="0"/>
              <a:t> </a:t>
            </a:r>
            <a:r>
              <a:rPr lang="ru-RU" sz="2900" dirty="0" err="1"/>
              <a:t>підводний</a:t>
            </a:r>
            <a:r>
              <a:rPr lang="ru-RU" sz="2900" dirty="0"/>
              <a:t> </a:t>
            </a:r>
            <a:r>
              <a:rPr lang="ru-RU" sz="2900" dirty="0" err="1"/>
              <a:t>апарат</a:t>
            </a:r>
            <a:r>
              <a:rPr lang="ru-RU" sz="2900" dirty="0"/>
              <a:t> – батискаф «Мир». У </a:t>
            </a:r>
            <a:r>
              <a:rPr lang="ru-RU" sz="2900" dirty="0" err="1"/>
              <a:t>ньому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бути </a:t>
            </a:r>
            <a:r>
              <a:rPr lang="ru-RU" sz="2900" dirty="0" err="1"/>
              <a:t>лише</a:t>
            </a:r>
            <a:r>
              <a:rPr lang="ru-RU" sz="2900" dirty="0"/>
              <a:t> три </a:t>
            </a:r>
            <a:r>
              <a:rPr lang="ru-RU" sz="2900" dirty="0" err="1"/>
              <a:t>людини</a:t>
            </a:r>
            <a:r>
              <a:rPr lang="ru-RU" sz="2900" dirty="0"/>
              <a:t>, </a:t>
            </a:r>
            <a:r>
              <a:rPr lang="ru-RU" sz="2900" dirty="0" err="1"/>
              <a:t>включаючи</a:t>
            </a:r>
            <a:r>
              <a:rPr lang="ru-RU" sz="2900" dirty="0"/>
              <a:t> </a:t>
            </a:r>
            <a:r>
              <a:rPr lang="ru-RU" sz="2900" dirty="0" err="1"/>
              <a:t>пілота</a:t>
            </a:r>
            <a:r>
              <a:rPr lang="ru-RU" sz="2900" dirty="0"/>
              <a:t> </a:t>
            </a:r>
            <a:r>
              <a:rPr lang="ru-RU" sz="2900" dirty="0" err="1"/>
              <a:t>апарату</a:t>
            </a:r>
            <a:r>
              <a:rPr lang="ru-RU" sz="2900" dirty="0"/>
              <a:t>. </a:t>
            </a:r>
            <a:r>
              <a:rPr lang="ru-RU" sz="2900" dirty="0" err="1"/>
              <a:t>Варто</a:t>
            </a:r>
            <a:r>
              <a:rPr lang="ru-RU" sz="2900" dirty="0"/>
              <a:t> </a:t>
            </a:r>
            <a:r>
              <a:rPr lang="ru-RU" sz="2900" dirty="0" err="1"/>
              <a:t>відзначити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задоволення</a:t>
            </a:r>
            <a:r>
              <a:rPr lang="ru-RU" sz="2900" dirty="0"/>
              <a:t> </a:t>
            </a:r>
            <a:r>
              <a:rPr lang="ru-RU" sz="2900" dirty="0" err="1"/>
              <a:t>досить</a:t>
            </a:r>
            <a:r>
              <a:rPr lang="ru-RU" sz="2900" dirty="0"/>
              <a:t> дороге і далеко не кожному по </a:t>
            </a:r>
            <a:r>
              <a:rPr lang="ru-RU" sz="2900" dirty="0" err="1"/>
              <a:t>кишені</a:t>
            </a:r>
            <a:r>
              <a:rPr lang="ru-RU" sz="2900" dirty="0"/>
              <a:t>.</a:t>
            </a:r>
          </a:p>
          <a:p>
            <a:pPr marL="0" indent="0">
              <a:buNone/>
            </a:pPr>
            <a:r>
              <a:rPr lang="ru-RU" sz="2900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22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38" y="624830"/>
            <a:ext cx="8503920" cy="559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Um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Faroud</a:t>
            </a:r>
            <a:r>
              <a:rPr lang="ru-RU" b="1" dirty="0">
                <a:solidFill>
                  <a:srgbClr val="FF0000"/>
                </a:solidFill>
              </a:rPr>
              <a:t>, Мальта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Спущений</a:t>
            </a:r>
            <a:r>
              <a:rPr lang="ru-RU" dirty="0" smtClean="0"/>
              <a:t> </a:t>
            </a:r>
            <a:r>
              <a:rPr lang="ru-RU" dirty="0"/>
              <a:t>на воду 1969 року,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en-US" dirty="0"/>
              <a:t>Um El </a:t>
            </a:r>
            <a:r>
              <a:rPr lang="en-US" dirty="0" err="1"/>
              <a:t>Faroud</a:t>
            </a:r>
            <a:r>
              <a:rPr lang="en-US" dirty="0"/>
              <a:t> </a:t>
            </a:r>
            <a:r>
              <a:rPr lang="ru-RU" dirty="0" err="1"/>
              <a:t>був</a:t>
            </a:r>
            <a:r>
              <a:rPr lang="ru-RU" dirty="0"/>
              <a:t> 10 000 </a:t>
            </a:r>
            <a:r>
              <a:rPr lang="ru-RU" dirty="0" err="1"/>
              <a:t>тонним</a:t>
            </a:r>
            <a:r>
              <a:rPr lang="ru-RU" dirty="0"/>
              <a:t> </a:t>
            </a:r>
            <a:r>
              <a:rPr lang="ru-RU" dirty="0" err="1"/>
              <a:t>лівійським</a:t>
            </a:r>
            <a:r>
              <a:rPr lang="ru-RU" dirty="0"/>
              <a:t> танкером.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газу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ремонтних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у 1995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затонув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Мальти</a:t>
            </a:r>
            <a:r>
              <a:rPr lang="ru-RU" dirty="0"/>
              <a:t>, </a:t>
            </a:r>
            <a:r>
              <a:rPr lang="ru-RU" dirty="0" err="1"/>
              <a:t>перетворившись</a:t>
            </a:r>
            <a:r>
              <a:rPr lang="ru-RU" dirty="0"/>
              <a:t> на </a:t>
            </a:r>
            <a:r>
              <a:rPr lang="ru-RU" dirty="0" err="1"/>
              <a:t>штучний</a:t>
            </a:r>
            <a:r>
              <a:rPr lang="ru-RU" dirty="0"/>
              <a:t> риф та </a:t>
            </a:r>
            <a:r>
              <a:rPr lang="ru-RU" dirty="0" err="1"/>
              <a:t>атракціон</a:t>
            </a:r>
            <a:r>
              <a:rPr lang="ru-RU" dirty="0"/>
              <a:t> для </a:t>
            </a:r>
            <a:r>
              <a:rPr lang="ru-RU" dirty="0" err="1"/>
              <a:t>водолазів</a:t>
            </a:r>
            <a:r>
              <a:rPr lang="ru-RU" dirty="0"/>
              <a:t>. Судно, </a:t>
            </a:r>
            <a:r>
              <a:rPr lang="ru-RU" dirty="0" err="1"/>
              <a:t>що</a:t>
            </a:r>
            <a:r>
              <a:rPr lang="ru-RU" dirty="0"/>
              <a:t> затонуло, </a:t>
            </a:r>
            <a:r>
              <a:rPr lang="ru-RU" dirty="0" err="1"/>
              <a:t>стоїть</a:t>
            </a:r>
            <a:r>
              <a:rPr lang="ru-RU" dirty="0"/>
              <a:t> вертикально на </a:t>
            </a:r>
            <a:r>
              <a:rPr lang="ru-RU" dirty="0" err="1"/>
              <a:t>піщаному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південно-західного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Мальти</a:t>
            </a:r>
            <a:r>
              <a:rPr lang="ru-RU" dirty="0"/>
              <a:t>, на </a:t>
            </a:r>
            <a:r>
              <a:rPr lang="ru-RU" dirty="0" err="1"/>
              <a:t>глибині</a:t>
            </a:r>
            <a:r>
              <a:rPr lang="ru-RU" dirty="0"/>
              <a:t> 18 - 25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92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23" y="806334"/>
            <a:ext cx="9550792" cy="538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5524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567</Words>
  <Application>Microsoft Office PowerPoint</Application>
  <PresentationFormat>Произвольный</PresentationFormat>
  <Paragraphs>22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2020-05-07T09:46:48Z</dcterms:created>
  <dcterms:modified xsi:type="dcterms:W3CDTF">2023-01-03T11:06:45Z</dcterms:modified>
</cp:coreProperties>
</file>