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309" r:id="rId3"/>
    <p:sldId id="311" r:id="rId4"/>
    <p:sldId id="312" r:id="rId5"/>
    <p:sldId id="314" r:id="rId6"/>
    <p:sldId id="315" r:id="rId7"/>
    <p:sldId id="316" r:id="rId8"/>
    <p:sldId id="318" r:id="rId9"/>
    <p:sldId id="319" r:id="rId10"/>
    <p:sldId id="320" r:id="rId11"/>
    <p:sldId id="321" r:id="rId12"/>
    <p:sldId id="322" r:id="rId13"/>
    <p:sldId id="323" r:id="rId14"/>
    <p:sldId id="30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2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1951C-B587-4669-AEAB-3CA3E620BBD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02500-5BAE-47BD-9A24-DA8251B90B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E908737-7F0D-43E3-881E-D559C32D1E2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30DD8669-1381-456D-9152-76B17665A2E2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D6E4F21-2AA8-4FCA-9213-BEC765D560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7461332-109B-4216-A040-E2AE056BBB77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B189D43-7D5D-4E8A-9AC3-41F16E7A8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744073-5C39-4F22-9A95-A951DF15573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4D46F2-ADE1-4EDE-8C39-67B9C61D1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01AF74D4-0C31-44FB-89AF-333C2B103954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807818A-EAA9-414E-BCC0-1222C994A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66EAF66-51F2-4B1D-9CAA-516392A46DAF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ED8C18B8-0AB9-499B-80AD-C83B7785F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5610017-CDBA-482E-B9B7-C8AB3A109F8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E2C45DB-E2D0-413F-A774-2A3FA58CE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2073D13-A5DD-4361-86C6-8990952A8B11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97FD72D7-AE78-45EA-9A28-FCD2A8FC0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03C9B2A-B63E-4EF0-8861-FA6F31CBEC72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2899A15-DEB5-4B63-A373-0A9517BBF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9C5A2552-342C-46AA-850C-74A1BFA910EB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4CEE70D1-58EA-4D24-A39D-A277F7D01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244C59C-D113-4CB3-B4B2-49D55DA992C4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AA2849C-D064-4305-9283-89A1125500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25CAEA6-6AE5-4923-9D8A-A806BFC44B82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F496BC1-1331-453F-A4D0-2CC3A4F9E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36B8-D485-4F79-A6BF-BA89B061DF0D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B61F2-6DA1-4B3B-ACCD-25C66D00EE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wJSRxZKkmM" TargetMode="External"/><Relationship Id="rId2" Type="http://schemas.openxmlformats.org/officeDocument/2006/relationships/hyperlink" Target="https://www.youtube.com/watch?v=5EALRZNKo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194288" y="2588432"/>
            <a:ext cx="10017736" cy="4069533"/>
          </a:xfrm>
        </p:spPr>
        <p:txBody>
          <a:bodyPr>
            <a:normAutofit fontScale="90000"/>
          </a:bodyPr>
          <a:lstStyle/>
          <a:p>
            <a:endParaRPr lang="uk-UA" altLang="en-US"/>
          </a:p>
          <a:p>
            <a:endParaRPr lang="uk-UA" altLang="en-US"/>
          </a:p>
          <a:p>
            <a:r>
              <a:rPr lang="uk-UA" altLang="en-US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 гурток</a:t>
            </a:r>
          </a:p>
          <a:p>
            <a:r>
              <a:rPr lang="uk-UA" altLang="en-US" b="1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 </a:t>
            </a:r>
          </a:p>
          <a:p>
            <a:endParaRPr lang="uk-UA" altLang="en-US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35188" y="365282"/>
            <a:ext cx="4274341" cy="22231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27797"/>
            <a:ext cx="10515600" cy="554916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Всередині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корпусами </a:t>
            </a:r>
            <a:r>
              <a:rPr lang="ru-RU" dirty="0" err="1" smtClean="0"/>
              <a:t>чайок</a:t>
            </a:r>
            <a:r>
              <a:rPr lang="ru-RU" dirty="0" smtClean="0"/>
              <a:t> </a:t>
            </a:r>
            <a:r>
              <a:rPr lang="ru-RU" dirty="0" err="1" smtClean="0"/>
              <a:t>утворювався</a:t>
            </a:r>
            <a:r>
              <a:rPr lang="ru-RU" dirty="0" smtClean="0"/>
              <a:t> </a:t>
            </a:r>
            <a:r>
              <a:rPr lang="ru-RU" dirty="0" err="1" smtClean="0"/>
              <a:t>водяний</a:t>
            </a:r>
            <a:r>
              <a:rPr lang="ru-RU" dirty="0" smtClean="0"/>
              <a:t> </a:t>
            </a:r>
            <a:r>
              <a:rPr lang="ru-RU" dirty="0" err="1" smtClean="0"/>
              <a:t>тунель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вертикально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послідовно</a:t>
            </a:r>
            <a:r>
              <a:rPr lang="ru-RU" dirty="0" smtClean="0"/>
              <a:t> поставлено </a:t>
            </a:r>
            <a:r>
              <a:rPr lang="ru-RU" dirty="0" err="1" smtClean="0"/>
              <a:t>декілька</a:t>
            </a:r>
            <a:r>
              <a:rPr lang="ru-RU" dirty="0" smtClean="0"/>
              <a:t> </a:t>
            </a:r>
            <a:r>
              <a:rPr lang="ru-RU" dirty="0" err="1" smtClean="0"/>
              <a:t>коліс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чумацьких</a:t>
            </a:r>
            <a:r>
              <a:rPr lang="ru-RU" dirty="0" smtClean="0"/>
              <a:t> </a:t>
            </a:r>
            <a:r>
              <a:rPr lang="ru-RU" dirty="0" err="1" smtClean="0"/>
              <a:t>возів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грибками. </a:t>
            </a:r>
            <a:r>
              <a:rPr lang="ru-RU" dirty="0" err="1" smtClean="0"/>
              <a:t>Діаметр</a:t>
            </a:r>
            <a:r>
              <a:rPr lang="ru-RU" dirty="0" smtClean="0"/>
              <a:t> </a:t>
            </a:r>
            <a:r>
              <a:rPr lang="ru-RU" dirty="0" err="1" smtClean="0"/>
              <a:t>гребних</a:t>
            </a:r>
            <a:r>
              <a:rPr lang="ru-RU" dirty="0" smtClean="0"/>
              <a:t> </a:t>
            </a:r>
            <a:r>
              <a:rPr lang="ru-RU" dirty="0" err="1" smtClean="0"/>
              <a:t>коліс</a:t>
            </a:r>
            <a:r>
              <a:rPr lang="ru-RU" dirty="0" smtClean="0"/>
              <a:t> – </a:t>
            </a:r>
            <a:r>
              <a:rPr lang="ru-RU" dirty="0" err="1" smtClean="0"/>
              <a:t>трохи</a:t>
            </a:r>
            <a:r>
              <a:rPr lang="ru-RU" dirty="0" smtClean="0"/>
              <a:t> </a:t>
            </a:r>
            <a:r>
              <a:rPr lang="ru-RU" dirty="0" err="1" smtClean="0"/>
              <a:t>менший</a:t>
            </a:r>
            <a:r>
              <a:rPr lang="ru-RU" dirty="0" smtClean="0"/>
              <a:t> за ширину </a:t>
            </a:r>
            <a:r>
              <a:rPr lang="ru-RU" dirty="0" err="1" smtClean="0"/>
              <a:t>чайок</a:t>
            </a:r>
            <a:r>
              <a:rPr lang="ru-RU" dirty="0" smtClean="0"/>
              <a:t>. </a:t>
            </a:r>
            <a:r>
              <a:rPr lang="ru-RU" dirty="0" err="1" smtClean="0"/>
              <a:t>Верхні</a:t>
            </a:r>
            <a:r>
              <a:rPr lang="ru-RU" dirty="0" smtClean="0"/>
              <a:t> гребки </a:t>
            </a:r>
            <a:r>
              <a:rPr lang="ru-RU" dirty="0" err="1" smtClean="0"/>
              <a:t>знаходились</a:t>
            </a:r>
            <a:r>
              <a:rPr lang="ru-RU" dirty="0" smtClean="0"/>
              <a:t> в </a:t>
            </a:r>
            <a:r>
              <a:rPr lang="ru-RU" dirty="0" err="1" smtClean="0"/>
              <a:t>повітряній</a:t>
            </a:r>
            <a:r>
              <a:rPr lang="ru-RU" dirty="0" smtClean="0"/>
              <a:t> </a:t>
            </a:r>
            <a:r>
              <a:rPr lang="ru-RU" dirty="0" err="1" smtClean="0"/>
              <a:t>подушці</a:t>
            </a:r>
            <a:r>
              <a:rPr lang="ru-RU" dirty="0" smtClean="0"/>
              <a:t>, а </a:t>
            </a:r>
            <a:r>
              <a:rPr lang="ru-RU" dirty="0" err="1" smtClean="0"/>
              <a:t>нижні</a:t>
            </a:r>
            <a:r>
              <a:rPr lang="ru-RU" dirty="0" smtClean="0"/>
              <a:t> – у </a:t>
            </a:r>
            <a:r>
              <a:rPr lang="ru-RU" dirty="0" err="1" smtClean="0"/>
              <a:t>воді</a:t>
            </a:r>
            <a:r>
              <a:rPr lang="ru-RU" dirty="0" smtClean="0"/>
              <a:t> «водяного </a:t>
            </a:r>
            <a:r>
              <a:rPr lang="ru-RU" dirty="0" err="1" smtClean="0"/>
              <a:t>тунелю</a:t>
            </a:r>
            <a:r>
              <a:rPr lang="ru-RU" dirty="0" smtClean="0"/>
              <a:t>» </a:t>
            </a:r>
            <a:r>
              <a:rPr lang="ru-RU" dirty="0" err="1" smtClean="0"/>
              <a:t>і</a:t>
            </a:r>
            <a:r>
              <a:rPr lang="ru-RU" dirty="0" smtClean="0"/>
              <a:t> приводились в </a:t>
            </a:r>
            <a:r>
              <a:rPr lang="ru-RU" dirty="0" err="1" smtClean="0"/>
              <a:t>рух</a:t>
            </a:r>
            <a:r>
              <a:rPr lang="ru-RU" dirty="0" smtClean="0"/>
              <a:t> мускульною силою. </a:t>
            </a:r>
            <a:r>
              <a:rPr lang="ru-RU" dirty="0" err="1" smtClean="0"/>
              <a:t>Зміна</a:t>
            </a:r>
            <a:r>
              <a:rPr lang="ru-RU" dirty="0" smtClean="0"/>
              <a:t> курсу </a:t>
            </a:r>
            <a:r>
              <a:rPr lang="ru-RU" dirty="0" err="1" smtClean="0"/>
              <a:t>відбувалась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напряму</a:t>
            </a:r>
            <a:r>
              <a:rPr lang="ru-RU" dirty="0" smtClean="0"/>
              <a:t> водяного </a:t>
            </a:r>
            <a:r>
              <a:rPr lang="ru-RU" dirty="0" err="1" smtClean="0"/>
              <a:t>струменю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діжки</a:t>
            </a:r>
            <a:r>
              <a:rPr lang="ru-RU" dirty="0" smtClean="0"/>
              <a:t> без дна.</a:t>
            </a:r>
          </a:p>
          <a:p>
            <a:pPr>
              <a:buNone/>
            </a:pPr>
            <a:r>
              <a:rPr lang="ru-RU" dirty="0" smtClean="0"/>
              <a:t>         Для </a:t>
            </a:r>
            <a:r>
              <a:rPr lang="ru-RU" dirty="0" err="1" smtClean="0"/>
              <a:t>регулювання</a:t>
            </a:r>
            <a:r>
              <a:rPr lang="ru-RU" dirty="0" smtClean="0"/>
              <a:t> </a:t>
            </a:r>
            <a:r>
              <a:rPr lang="ru-RU" dirty="0" err="1" smtClean="0"/>
              <a:t>занурення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використовувались</a:t>
            </a:r>
            <a:r>
              <a:rPr lang="ru-RU" dirty="0" smtClean="0"/>
              <a:t> </a:t>
            </a:r>
            <a:r>
              <a:rPr lang="ru-RU" dirty="0" err="1" smtClean="0"/>
              <a:t>рулі</a:t>
            </a:r>
            <a:r>
              <a:rPr lang="ru-RU" dirty="0" smtClean="0"/>
              <a:t> </a:t>
            </a:r>
            <a:r>
              <a:rPr lang="ru-RU" dirty="0" err="1" smtClean="0"/>
              <a:t>глибини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носові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кормові</a:t>
            </a:r>
            <a:r>
              <a:rPr lang="ru-RU" dirty="0" smtClean="0"/>
              <a:t> </a:t>
            </a:r>
            <a:r>
              <a:rPr lang="ru-RU" dirty="0" err="1" smtClean="0"/>
              <a:t>стерна</a:t>
            </a:r>
            <a:r>
              <a:rPr lang="ru-RU" dirty="0" smtClean="0"/>
              <a:t>.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підводний</a:t>
            </a:r>
            <a:r>
              <a:rPr lang="ru-RU" dirty="0" smtClean="0"/>
              <a:t> </a:t>
            </a:r>
            <a:r>
              <a:rPr lang="ru-RU" dirty="0" err="1" smtClean="0"/>
              <a:t>човен</a:t>
            </a:r>
            <a:r>
              <a:rPr lang="ru-RU" dirty="0" smtClean="0"/>
              <a:t> </a:t>
            </a:r>
            <a:r>
              <a:rPr lang="ru-RU" dirty="0" err="1" smtClean="0"/>
              <a:t>мав</a:t>
            </a:r>
            <a:r>
              <a:rPr lang="ru-RU" dirty="0" smtClean="0"/>
              <a:t> </a:t>
            </a:r>
            <a:r>
              <a:rPr lang="ru-RU" dirty="0" err="1" smtClean="0"/>
              <a:t>розміри</a:t>
            </a:r>
            <a:r>
              <a:rPr lang="ru-RU" dirty="0" smtClean="0"/>
              <a:t>: </a:t>
            </a:r>
            <a:r>
              <a:rPr lang="ru-RU" dirty="0" err="1" smtClean="0"/>
              <a:t>довжина</a:t>
            </a:r>
            <a:r>
              <a:rPr lang="ru-RU" dirty="0" smtClean="0"/>
              <a:t> </a:t>
            </a:r>
            <a:r>
              <a:rPr lang="ru-RU" dirty="0" err="1" smtClean="0"/>
              <a:t>дорівнювала</a:t>
            </a:r>
            <a:r>
              <a:rPr lang="ru-RU" dirty="0" smtClean="0"/>
              <a:t> </a:t>
            </a:r>
            <a:r>
              <a:rPr lang="ru-RU" dirty="0" err="1" smtClean="0"/>
              <a:t>довжині</a:t>
            </a:r>
            <a:r>
              <a:rPr lang="ru-RU" dirty="0" smtClean="0"/>
              <a:t> чайки, </a:t>
            </a:r>
            <a:r>
              <a:rPr lang="ru-RU" dirty="0" err="1" smtClean="0"/>
              <a:t>висота</a:t>
            </a:r>
            <a:r>
              <a:rPr lang="ru-RU" dirty="0" smtClean="0"/>
              <a:t> корпусу без </a:t>
            </a:r>
            <a:r>
              <a:rPr lang="ru-RU" dirty="0" err="1" smtClean="0"/>
              <a:t>діжок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вентиляції</a:t>
            </a:r>
            <a:r>
              <a:rPr lang="ru-RU" dirty="0" smtClean="0"/>
              <a:t> </a:t>
            </a:r>
            <a:r>
              <a:rPr lang="ru-RU" dirty="0" err="1" smtClean="0"/>
              <a:t>дорівнювала</a:t>
            </a:r>
            <a:r>
              <a:rPr lang="ru-RU" dirty="0" smtClean="0"/>
              <a:t> </a:t>
            </a:r>
            <a:r>
              <a:rPr lang="ru-RU" dirty="0" err="1" smtClean="0"/>
              <a:t>ширині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чайки у </a:t>
            </a:r>
            <a:r>
              <a:rPr lang="ru-RU" dirty="0" err="1" smtClean="0"/>
              <a:t>звичайному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, а ширина </a:t>
            </a:r>
            <a:r>
              <a:rPr lang="ru-RU" dirty="0" err="1" smtClean="0"/>
              <a:t>підводного</a:t>
            </a:r>
            <a:r>
              <a:rPr lang="ru-RU" dirty="0" smtClean="0"/>
              <a:t> </a:t>
            </a:r>
            <a:r>
              <a:rPr lang="ru-RU" dirty="0" err="1" smtClean="0"/>
              <a:t>човна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приблизно</a:t>
            </a:r>
            <a:r>
              <a:rPr lang="ru-RU" dirty="0" smtClean="0"/>
              <a:t> </a:t>
            </a:r>
            <a:r>
              <a:rPr lang="ru-RU" dirty="0" err="1" smtClean="0"/>
              <a:t>рівною</a:t>
            </a:r>
            <a:r>
              <a:rPr lang="ru-RU" dirty="0" smtClean="0"/>
              <a:t> </a:t>
            </a:r>
            <a:r>
              <a:rPr lang="ru-RU" dirty="0" err="1" smtClean="0"/>
              <a:t>двом</a:t>
            </a:r>
            <a:r>
              <a:rPr lang="ru-RU" dirty="0" smtClean="0"/>
              <a:t> </a:t>
            </a:r>
            <a:r>
              <a:rPr lang="ru-RU" dirty="0" err="1" smtClean="0"/>
              <a:t>висотам</a:t>
            </a:r>
            <a:r>
              <a:rPr lang="ru-RU" dirty="0" smtClean="0"/>
              <a:t> </a:t>
            </a:r>
            <a:r>
              <a:rPr lang="ru-RU" dirty="0" err="1" smtClean="0"/>
              <a:t>однієї</a:t>
            </a:r>
            <a:r>
              <a:rPr lang="ru-RU" dirty="0" smtClean="0"/>
              <a:t> чайки у </a:t>
            </a:r>
            <a:r>
              <a:rPr lang="ru-RU" dirty="0" err="1" smtClean="0"/>
              <a:t>звичайному</a:t>
            </a:r>
            <a:r>
              <a:rPr lang="ru-RU" dirty="0" smtClean="0"/>
              <a:t> </a:t>
            </a:r>
            <a:r>
              <a:rPr lang="ru-RU" dirty="0" err="1" smtClean="0"/>
              <a:t>положенні</a:t>
            </a:r>
            <a:r>
              <a:rPr lang="ru-RU" dirty="0" smtClean="0"/>
              <a:t>. </a:t>
            </a:r>
            <a:r>
              <a:rPr lang="ru-RU" dirty="0" err="1" smtClean="0"/>
              <a:t>Дуже</a:t>
            </a:r>
            <a:r>
              <a:rPr lang="ru-RU" dirty="0" smtClean="0"/>
              <a:t> часто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підводні</a:t>
            </a:r>
            <a:r>
              <a:rPr lang="ru-RU" dirty="0" smtClean="0"/>
              <a:t> </a:t>
            </a:r>
            <a:r>
              <a:rPr lang="ru-RU" dirty="0" err="1" smtClean="0"/>
              <a:t>човни</a:t>
            </a:r>
            <a:r>
              <a:rPr lang="ru-RU" dirty="0" smtClean="0"/>
              <a:t> у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козацької</a:t>
            </a:r>
            <a:r>
              <a:rPr lang="ru-RU" dirty="0" smtClean="0"/>
              <a:t> </a:t>
            </a:r>
            <a:r>
              <a:rPr lang="ru-RU" dirty="0" err="1" smtClean="0"/>
              <a:t>флотилії</a:t>
            </a:r>
            <a:r>
              <a:rPr lang="ru-RU" dirty="0" smtClean="0"/>
              <a:t> на </a:t>
            </a:r>
            <a:r>
              <a:rPr lang="ru-RU" dirty="0" err="1" smtClean="0"/>
              <a:t>буксирі</a:t>
            </a:r>
            <a:r>
              <a:rPr lang="ru-RU" dirty="0" smtClean="0"/>
              <a:t> доставлялись в район </a:t>
            </a:r>
            <a:r>
              <a:rPr lang="ru-RU" dirty="0" err="1" smtClean="0"/>
              <a:t>бойових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виконували</a:t>
            </a:r>
            <a:r>
              <a:rPr lang="ru-RU" dirty="0" smtClean="0"/>
              <a:t> </a:t>
            </a:r>
            <a:r>
              <a:rPr lang="ru-RU" dirty="0" err="1" smtClean="0"/>
              <a:t>функцію</a:t>
            </a:r>
            <a:r>
              <a:rPr lang="ru-RU" dirty="0" smtClean="0"/>
              <a:t> передового загону </a:t>
            </a:r>
            <a:r>
              <a:rPr lang="ru-RU" dirty="0" err="1" smtClean="0"/>
              <a:t>флотилії</a:t>
            </a:r>
            <a:r>
              <a:rPr lang="ru-RU" dirty="0" smtClean="0"/>
              <a:t>, яка </a:t>
            </a:r>
            <a:r>
              <a:rPr lang="ru-RU" dirty="0" err="1" smtClean="0"/>
              <a:t>забезпечувала</a:t>
            </a:r>
            <a:r>
              <a:rPr lang="ru-RU" dirty="0" smtClean="0"/>
              <a:t> </a:t>
            </a:r>
            <a:r>
              <a:rPr lang="ru-RU" dirty="0" err="1" smtClean="0"/>
              <a:t>десантування</a:t>
            </a:r>
            <a:r>
              <a:rPr lang="ru-RU" dirty="0" smtClean="0"/>
              <a:t> </a:t>
            </a:r>
            <a:r>
              <a:rPr lang="ru-RU" dirty="0" err="1" smtClean="0"/>
              <a:t>козацьких</a:t>
            </a:r>
            <a:r>
              <a:rPr lang="ru-RU" dirty="0" smtClean="0"/>
              <a:t> сил для </a:t>
            </a:r>
            <a:r>
              <a:rPr lang="ru-RU" dirty="0" err="1" smtClean="0"/>
              <a:t>зайняття</a:t>
            </a:r>
            <a:r>
              <a:rPr lang="ru-RU" dirty="0" smtClean="0"/>
              <a:t> плацдарму.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36979"/>
            <a:ext cx="10515600" cy="543998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Вхід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вихід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такого </a:t>
            </a:r>
            <a:r>
              <a:rPr lang="ru-RU" dirty="0" err="1" smtClean="0"/>
              <a:t>підводного</a:t>
            </a:r>
            <a:r>
              <a:rPr lang="ru-RU" dirty="0" smtClean="0"/>
              <a:t> </a:t>
            </a:r>
            <a:r>
              <a:rPr lang="ru-RU" dirty="0" err="1" smtClean="0"/>
              <a:t>човна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можливий</a:t>
            </a:r>
            <a:r>
              <a:rPr lang="ru-RU" dirty="0" smtClean="0"/>
              <a:t> через </a:t>
            </a:r>
            <a:r>
              <a:rPr lang="ru-RU" dirty="0" err="1" smtClean="0"/>
              <a:t>вертикальні</a:t>
            </a:r>
            <a:r>
              <a:rPr lang="ru-RU" dirty="0" smtClean="0"/>
              <a:t> </a:t>
            </a:r>
            <a:r>
              <a:rPr lang="ru-RU" dirty="0" err="1" smtClean="0"/>
              <a:t>діжки</a:t>
            </a:r>
            <a:r>
              <a:rPr lang="ru-RU" dirty="0" smtClean="0"/>
              <a:t>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вентиляції</a:t>
            </a:r>
            <a:r>
              <a:rPr lang="ru-RU" dirty="0" smtClean="0"/>
              <a:t>, а </a:t>
            </a:r>
            <a:r>
              <a:rPr lang="ru-RU" dirty="0" err="1" smtClean="0"/>
              <a:t>приведення</a:t>
            </a:r>
            <a:r>
              <a:rPr lang="ru-RU" dirty="0" smtClean="0"/>
              <a:t> в </a:t>
            </a:r>
            <a:r>
              <a:rPr lang="ru-RU" dirty="0" err="1" smtClean="0"/>
              <a:t>нормальне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виконувалось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момент нападу (</a:t>
            </a:r>
            <a:r>
              <a:rPr lang="ru-RU" dirty="0" err="1" smtClean="0"/>
              <a:t>розкривався</a:t>
            </a:r>
            <a:r>
              <a:rPr lang="ru-RU" dirty="0" smtClean="0"/>
              <a:t> як </a:t>
            </a:r>
            <a:r>
              <a:rPr lang="ru-RU" dirty="0" err="1" smtClean="0"/>
              <a:t>горіхова</a:t>
            </a:r>
            <a:r>
              <a:rPr lang="ru-RU" dirty="0" smtClean="0"/>
              <a:t> </a:t>
            </a:r>
            <a:r>
              <a:rPr lang="ru-RU" dirty="0" err="1" smtClean="0"/>
              <a:t>шкаралупа</a:t>
            </a:r>
            <a:r>
              <a:rPr lang="ru-RU" dirty="0" smtClean="0"/>
              <a:t>), </a:t>
            </a:r>
            <a:r>
              <a:rPr lang="ru-RU" dirty="0" err="1" smtClean="0"/>
              <a:t>або</a:t>
            </a:r>
            <a:r>
              <a:rPr lang="ru-RU" dirty="0" smtClean="0"/>
              <a:t> силами </a:t>
            </a:r>
            <a:r>
              <a:rPr lang="ru-RU" dirty="0" err="1" smtClean="0"/>
              <a:t>вартових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чайок</a:t>
            </a:r>
            <a:r>
              <a:rPr lang="ru-RU" dirty="0" smtClean="0"/>
              <a:t>).</a:t>
            </a:r>
          </a:p>
          <a:p>
            <a:pPr algn="just">
              <a:buNone/>
            </a:pPr>
            <a:r>
              <a:rPr lang="ru-RU" dirty="0" smtClean="0"/>
              <a:t>            По </a:t>
            </a:r>
            <a:r>
              <a:rPr lang="ru-RU" dirty="0" err="1" smtClean="0"/>
              <a:t>прибутті</a:t>
            </a:r>
            <a:r>
              <a:rPr lang="ru-RU" dirty="0" smtClean="0"/>
              <a:t> до </a:t>
            </a:r>
            <a:r>
              <a:rPr lang="ru-RU" dirty="0" err="1" smtClean="0"/>
              <a:t>ворожих</a:t>
            </a:r>
            <a:r>
              <a:rPr lang="ru-RU" dirty="0" smtClean="0"/>
              <a:t> </a:t>
            </a:r>
            <a:r>
              <a:rPr lang="ru-RU" dirty="0" err="1" smtClean="0"/>
              <a:t>портів</a:t>
            </a:r>
            <a:r>
              <a:rPr lang="ru-RU" dirty="0" smtClean="0"/>
              <a:t> </a:t>
            </a:r>
            <a:r>
              <a:rPr lang="ru-RU" dirty="0" err="1" smtClean="0"/>
              <a:t>водяні</a:t>
            </a:r>
            <a:r>
              <a:rPr lang="ru-RU" dirty="0" smtClean="0"/>
              <a:t> колеса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підводних</a:t>
            </a:r>
            <a:r>
              <a:rPr lang="ru-RU" dirty="0" smtClean="0"/>
              <a:t> </a:t>
            </a:r>
            <a:r>
              <a:rPr lang="ru-RU" dirty="0" err="1" smtClean="0"/>
              <a:t>човнів</a:t>
            </a:r>
            <a:r>
              <a:rPr lang="ru-RU" dirty="0" smtClean="0"/>
              <a:t> </a:t>
            </a:r>
            <a:r>
              <a:rPr lang="ru-RU" dirty="0" err="1" smtClean="0"/>
              <a:t>знімались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демонтували</a:t>
            </a:r>
            <a:r>
              <a:rPr lang="ru-RU" dirty="0" smtClean="0"/>
              <a:t> грибки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використовували</a:t>
            </a:r>
            <a:r>
              <a:rPr lang="ru-RU" dirty="0" smtClean="0"/>
              <a:t> як </a:t>
            </a:r>
            <a:r>
              <a:rPr lang="ru-RU" dirty="0" err="1" smtClean="0"/>
              <a:t>засіб</a:t>
            </a:r>
            <a:r>
              <a:rPr lang="ru-RU" dirty="0" smtClean="0"/>
              <a:t> для доставки </a:t>
            </a:r>
            <a:r>
              <a:rPr lang="ru-RU" dirty="0" err="1" smtClean="0"/>
              <a:t>важких</a:t>
            </a:r>
            <a:r>
              <a:rPr lang="ru-RU" dirty="0" smtClean="0"/>
              <a:t> </a:t>
            </a:r>
            <a:r>
              <a:rPr lang="ru-RU" dirty="0" err="1" smtClean="0"/>
              <a:t>вантажів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трофейних</a:t>
            </a:r>
            <a:r>
              <a:rPr lang="ru-RU" dirty="0" smtClean="0"/>
              <a:t> </a:t>
            </a:r>
            <a:r>
              <a:rPr lang="ru-RU" dirty="0" err="1" smtClean="0"/>
              <a:t>гармат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в </a:t>
            </a:r>
            <a:r>
              <a:rPr lang="ru-RU" dirty="0" err="1" smtClean="0"/>
              <a:t>особливій</a:t>
            </a:r>
            <a:r>
              <a:rPr lang="ru-RU" dirty="0" smtClean="0"/>
              <a:t> </a:t>
            </a:r>
            <a:r>
              <a:rPr lang="ru-RU" dirty="0" err="1" smtClean="0"/>
              <a:t>ціні</a:t>
            </a:r>
            <a:r>
              <a:rPr lang="ru-RU" dirty="0" smtClean="0"/>
              <a:t> у </a:t>
            </a:r>
            <a:r>
              <a:rPr lang="ru-RU" dirty="0" err="1" smtClean="0"/>
              <a:t>запорізьких</a:t>
            </a:r>
            <a:r>
              <a:rPr lang="ru-RU" dirty="0" smtClean="0"/>
              <a:t> </a:t>
            </a:r>
            <a:r>
              <a:rPr lang="ru-RU" dirty="0" err="1" smtClean="0"/>
              <a:t>козаків</a:t>
            </a:r>
            <a:r>
              <a:rPr lang="ru-RU" dirty="0" smtClean="0"/>
              <a:t>). </a:t>
            </a:r>
            <a:r>
              <a:rPr lang="ru-RU" dirty="0" err="1" smtClean="0"/>
              <a:t>Водяні</a:t>
            </a:r>
            <a:r>
              <a:rPr lang="ru-RU" dirty="0" smtClean="0"/>
              <a:t> колеса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успіхом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використовувались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пересування</a:t>
            </a:r>
            <a:r>
              <a:rPr lang="ru-RU" dirty="0" smtClean="0"/>
              <a:t> </a:t>
            </a:r>
            <a:r>
              <a:rPr lang="ru-RU" dirty="0" err="1" smtClean="0"/>
              <a:t>чайок</a:t>
            </a:r>
            <a:r>
              <a:rPr lang="ru-RU" dirty="0" smtClean="0"/>
              <a:t> по </a:t>
            </a:r>
            <a:r>
              <a:rPr lang="ru-RU" dirty="0" err="1" smtClean="0"/>
              <a:t>піщаних</a:t>
            </a:r>
            <a:r>
              <a:rPr lang="ru-RU" dirty="0" smtClean="0"/>
              <a:t> дюнах в </a:t>
            </a:r>
            <a:r>
              <a:rPr lang="ru-RU" dirty="0" err="1" smtClean="0"/>
              <a:t>обхід</a:t>
            </a:r>
            <a:r>
              <a:rPr lang="ru-RU" dirty="0" smtClean="0"/>
              <a:t> </a:t>
            </a:r>
            <a:r>
              <a:rPr lang="ru-RU" dirty="0" err="1" smtClean="0"/>
              <a:t>сторожових</a:t>
            </a:r>
            <a:r>
              <a:rPr lang="ru-RU" dirty="0" smtClean="0"/>
              <a:t> залог </a:t>
            </a:r>
            <a:r>
              <a:rPr lang="ru-RU" dirty="0" err="1" smtClean="0"/>
              <a:t>турків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цуц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88539" y="653754"/>
            <a:ext cx="5707307" cy="3003846"/>
          </a:xfrm>
        </p:spPr>
      </p:pic>
      <p:pic>
        <p:nvPicPr>
          <p:cNvPr id="7" name="Содержимое 3" descr="скачанные файлы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13640" y="2777117"/>
            <a:ext cx="5127650" cy="34932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846161"/>
            <a:ext cx="10515600" cy="5330802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     Відео </a:t>
            </a:r>
            <a:r>
              <a:rPr lang="uk-UA" dirty="0" err="1" smtClean="0"/>
              <a:t>“Про</a:t>
            </a:r>
            <a:r>
              <a:rPr lang="uk-UA" dirty="0" smtClean="0"/>
              <a:t> козацькі підводні </a:t>
            </a:r>
            <a:r>
              <a:rPr lang="uk-UA" dirty="0" err="1" smtClean="0"/>
              <a:t>човни”</a:t>
            </a:r>
            <a:r>
              <a:rPr lang="uk-UA" dirty="0" smtClean="0"/>
              <a:t> можна переглянути за посиланням: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 smtClean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www.youtube.com/watch?v=5EALRZNKoOM</a:t>
            </a:r>
            <a:endParaRPr lang="uk-UA" dirty="0" smtClean="0"/>
          </a:p>
          <a:p>
            <a:pPr>
              <a:buNone/>
            </a:pPr>
            <a:r>
              <a:rPr lang="en-US" dirty="0" smtClean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www.youtube.com/watch?v=ywJSRxZKkmM</a:t>
            </a: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Содержимое 3" descr="mech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62375" y="3043451"/>
            <a:ext cx="5835340" cy="30843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68740"/>
            <a:ext cx="10515600" cy="10219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FF0000"/>
                </a:solidFill>
              </a:rPr>
              <a:t>Пишаймося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err="1" smtClean="0">
                <a:solidFill>
                  <a:srgbClr val="FF0000"/>
                </a:solidFill>
              </a:rPr>
              <a:t>бо</a:t>
            </a:r>
            <a:r>
              <a:rPr lang="ru-RU" dirty="0" smtClean="0">
                <a:solidFill>
                  <a:srgbClr val="FF0000"/>
                </a:solidFill>
              </a:rPr>
              <a:t> ми того </a:t>
            </a:r>
            <a:r>
              <a:rPr lang="ru-RU" dirty="0" err="1" smtClean="0">
                <a:solidFill>
                  <a:srgbClr val="FF0000"/>
                </a:solidFill>
              </a:rPr>
              <a:t>варті</a:t>
            </a:r>
            <a:r>
              <a:rPr lang="ru-RU" dirty="0" smtClean="0"/>
              <a:t>!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6" name="Содержимое 3" descr="images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45511" y="1374714"/>
            <a:ext cx="3525032" cy="497980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Козацький підводний човен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            </a:t>
            </a:r>
            <a:r>
              <a:rPr lang="ru-RU" dirty="0" err="1" smtClean="0"/>
              <a:t>Військове</a:t>
            </a:r>
            <a:r>
              <a:rPr lang="ru-RU" dirty="0" smtClean="0"/>
              <a:t> </a:t>
            </a:r>
            <a:r>
              <a:rPr lang="ru-RU" dirty="0" err="1" smtClean="0"/>
              <a:t>мистецтво</a:t>
            </a:r>
            <a:r>
              <a:rPr lang="ru-RU" dirty="0" smtClean="0"/>
              <a:t> </a:t>
            </a:r>
            <a:r>
              <a:rPr lang="ru-RU" dirty="0" err="1" smtClean="0"/>
              <a:t>запорізьких</a:t>
            </a:r>
            <a:r>
              <a:rPr lang="ru-RU" dirty="0" smtClean="0"/>
              <a:t> </a:t>
            </a:r>
            <a:r>
              <a:rPr lang="ru-RU" dirty="0" err="1" smtClean="0"/>
              <a:t>козаків</a:t>
            </a:r>
            <a:r>
              <a:rPr lang="ru-RU" dirty="0" smtClean="0"/>
              <a:t> на </a:t>
            </a:r>
            <a:r>
              <a:rPr lang="ru-RU" dirty="0" err="1" smtClean="0"/>
              <a:t>суші</a:t>
            </a:r>
            <a:r>
              <a:rPr lang="ru-RU" dirty="0" smtClean="0"/>
              <a:t>, </a:t>
            </a:r>
            <a:r>
              <a:rPr lang="ru-RU" dirty="0" err="1" smtClean="0"/>
              <a:t>на</a:t>
            </a:r>
            <a:r>
              <a:rPr lang="ru-RU" dirty="0" smtClean="0"/>
              <a:t> </a:t>
            </a:r>
            <a:r>
              <a:rPr lang="ru-RU" dirty="0" err="1" smtClean="0"/>
              <a:t>воді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водою </a:t>
            </a:r>
            <a:r>
              <a:rPr lang="ru-RU" dirty="0" err="1" smtClean="0"/>
              <a:t>викликали</a:t>
            </a:r>
            <a:r>
              <a:rPr lang="ru-RU" dirty="0" smtClean="0"/>
              <a:t> </a:t>
            </a:r>
            <a:r>
              <a:rPr lang="ru-RU" dirty="0" err="1" smtClean="0"/>
              <a:t>подив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захоплення</a:t>
            </a:r>
            <a:r>
              <a:rPr lang="ru-RU" dirty="0" smtClean="0"/>
              <a:t> в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країнах</a:t>
            </a:r>
            <a:r>
              <a:rPr lang="ru-RU" dirty="0" smtClean="0"/>
              <a:t> </a:t>
            </a:r>
            <a:r>
              <a:rPr lang="ru-RU" dirty="0" err="1" smtClean="0"/>
              <a:t>Європи</a:t>
            </a:r>
            <a:r>
              <a:rPr lang="ru-RU" dirty="0" smtClean="0"/>
              <a:t>.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військової</a:t>
            </a:r>
            <a:r>
              <a:rPr lang="ru-RU" dirty="0" smtClean="0"/>
              <a:t> </a:t>
            </a:r>
            <a:r>
              <a:rPr lang="ru-RU" dirty="0" err="1" smtClean="0"/>
              <a:t>морської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err="1" smtClean="0"/>
              <a:t>вимагав</a:t>
            </a:r>
            <a:r>
              <a:rPr lang="ru-RU" dirty="0" smtClean="0"/>
              <a:t> </a:t>
            </a:r>
            <a:r>
              <a:rPr lang="ru-RU" dirty="0" err="1" smtClean="0"/>
              <a:t>опанування</a:t>
            </a:r>
            <a:r>
              <a:rPr lang="ru-RU" dirty="0" smtClean="0"/>
              <a:t> </a:t>
            </a:r>
            <a:r>
              <a:rPr lang="ru-RU" dirty="0" err="1" smtClean="0"/>
              <a:t>мистецтва</a:t>
            </a:r>
            <a:r>
              <a:rPr lang="ru-RU" dirty="0" smtClean="0"/>
              <a:t> бою не </a:t>
            </a:r>
            <a:r>
              <a:rPr lang="ru-RU" dirty="0" err="1" smtClean="0"/>
              <a:t>тільки</a:t>
            </a:r>
            <a:r>
              <a:rPr lang="ru-RU" dirty="0" smtClean="0"/>
              <a:t> на </a:t>
            </a:r>
            <a:r>
              <a:rPr lang="ru-RU" dirty="0" err="1" smtClean="0"/>
              <a:t>воді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водою. </a:t>
            </a:r>
            <a:r>
              <a:rPr lang="ru-RU" dirty="0" err="1" smtClean="0"/>
              <a:t>Бойове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 smtClean="0"/>
              <a:t>підводних</a:t>
            </a:r>
            <a:r>
              <a:rPr lang="ru-RU" dirty="0" smtClean="0"/>
              <a:t> </a:t>
            </a:r>
            <a:r>
              <a:rPr lang="ru-RU" dirty="0" err="1" smtClean="0"/>
              <a:t>човнів</a:t>
            </a:r>
            <a:r>
              <a:rPr lang="ru-RU" dirty="0" smtClean="0"/>
              <a:t> </a:t>
            </a:r>
            <a:r>
              <a:rPr lang="ru-RU" dirty="0" err="1" smtClean="0"/>
              <a:t>українськими</a:t>
            </a:r>
            <a:r>
              <a:rPr lang="ru-RU" dirty="0" smtClean="0"/>
              <a:t> </a:t>
            </a:r>
            <a:r>
              <a:rPr lang="ru-RU" dirty="0" err="1" smtClean="0"/>
              <a:t>козаками</a:t>
            </a:r>
            <a:r>
              <a:rPr lang="ru-RU" dirty="0" smtClean="0"/>
              <a:t> при </a:t>
            </a:r>
            <a:r>
              <a:rPr lang="ru-RU" dirty="0" err="1" smtClean="0"/>
              <a:t>взятті</a:t>
            </a:r>
            <a:r>
              <a:rPr lang="ru-RU" dirty="0" smtClean="0"/>
              <a:t> </a:t>
            </a:r>
            <a:r>
              <a:rPr lang="ru-RU" dirty="0" err="1" smtClean="0"/>
              <a:t>фортеці</a:t>
            </a:r>
            <a:r>
              <a:rPr lang="ru-RU" dirty="0" smtClean="0"/>
              <a:t> Синоп у 1595 </a:t>
            </a:r>
            <a:r>
              <a:rPr lang="ru-RU" dirty="0" err="1" smtClean="0"/>
              <a:t>році</a:t>
            </a:r>
            <a:r>
              <a:rPr lang="ru-RU" dirty="0" smtClean="0"/>
              <a:t> стало </a:t>
            </a:r>
            <a:r>
              <a:rPr lang="ru-RU" dirty="0" err="1" smtClean="0"/>
              <a:t>значним</a:t>
            </a:r>
            <a:r>
              <a:rPr lang="ru-RU" dirty="0" smtClean="0"/>
              <a:t> </a:t>
            </a:r>
            <a:r>
              <a:rPr lang="ru-RU" dirty="0" err="1" smtClean="0"/>
              <a:t>поштовхом</a:t>
            </a:r>
            <a:r>
              <a:rPr lang="ru-RU" dirty="0" smtClean="0"/>
              <a:t>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підводних</a:t>
            </a:r>
            <a:r>
              <a:rPr lang="ru-RU" dirty="0" smtClean="0"/>
              <a:t> </a:t>
            </a:r>
            <a:r>
              <a:rPr lang="ru-RU" dirty="0" err="1" smtClean="0"/>
              <a:t>апаратів</a:t>
            </a:r>
            <a:r>
              <a:rPr lang="ru-RU" dirty="0" smtClean="0"/>
              <a:t> по </a:t>
            </a:r>
            <a:r>
              <a:rPr lang="ru-RU" dirty="0" err="1" smtClean="0"/>
              <a:t>підкоренню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глибин</a:t>
            </a:r>
            <a:r>
              <a:rPr lang="ru-RU" dirty="0" smtClean="0"/>
              <a:t>.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цього</a:t>
            </a:r>
            <a:r>
              <a:rPr lang="ru-RU" dirty="0" smtClean="0"/>
              <a:t> року (2020) </a:t>
            </a:r>
            <a:r>
              <a:rPr lang="ru-RU" dirty="0" err="1" smtClean="0"/>
              <a:t>виповнюється</a:t>
            </a:r>
            <a:r>
              <a:rPr lang="ru-RU" dirty="0" smtClean="0"/>
              <a:t> 425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відтоді</a:t>
            </a:r>
            <a:r>
              <a:rPr lang="ru-RU" dirty="0" smtClean="0"/>
              <a:t>, як </a:t>
            </a:r>
            <a:r>
              <a:rPr lang="ru-RU" dirty="0" err="1" smtClean="0"/>
              <a:t>запорізькі</a:t>
            </a:r>
            <a:r>
              <a:rPr lang="ru-RU" dirty="0" smtClean="0"/>
              <a:t> </a:t>
            </a:r>
            <a:r>
              <a:rPr lang="ru-RU" dirty="0" err="1" smtClean="0"/>
              <a:t>козаки</a:t>
            </a:r>
            <a:r>
              <a:rPr lang="ru-RU" dirty="0" smtClean="0"/>
              <a:t> </a:t>
            </a:r>
            <a:r>
              <a:rPr lang="ru-RU" dirty="0" err="1" smtClean="0"/>
              <a:t>вперше</a:t>
            </a:r>
            <a:r>
              <a:rPr lang="ru-RU" dirty="0" smtClean="0"/>
              <a:t> </a:t>
            </a:r>
            <a:r>
              <a:rPr lang="ru-RU" dirty="0" err="1" smtClean="0"/>
              <a:t>використали</a:t>
            </a:r>
            <a:r>
              <a:rPr lang="ru-RU" dirty="0" smtClean="0"/>
              <a:t> </a:t>
            </a:r>
            <a:r>
              <a:rPr lang="ru-RU" dirty="0" err="1" smtClean="0"/>
              <a:t>підводні</a:t>
            </a:r>
            <a:r>
              <a:rPr lang="ru-RU" dirty="0" smtClean="0"/>
              <a:t> </a:t>
            </a:r>
            <a:r>
              <a:rPr lang="ru-RU" dirty="0" err="1" smtClean="0"/>
              <a:t>човни</a:t>
            </a:r>
            <a:r>
              <a:rPr lang="ru-RU" dirty="0" smtClean="0"/>
              <a:t> </a:t>
            </a:r>
            <a:r>
              <a:rPr lang="ru-RU" dirty="0" err="1" smtClean="0"/>
              <a:t>як</a:t>
            </a:r>
            <a:r>
              <a:rPr lang="ru-RU" dirty="0" smtClean="0"/>
              <a:t> </a:t>
            </a:r>
            <a:r>
              <a:rPr lang="ru-RU" dirty="0" err="1" smtClean="0"/>
              <a:t>бойовий</a:t>
            </a:r>
            <a:r>
              <a:rPr lang="ru-RU" dirty="0" smtClean="0"/>
              <a:t> </a:t>
            </a:r>
            <a:r>
              <a:rPr lang="ru-RU" dirty="0" err="1" smtClean="0"/>
              <a:t>підводний</a:t>
            </a:r>
            <a:r>
              <a:rPr lang="ru-RU" dirty="0" smtClean="0"/>
              <a:t> </a:t>
            </a:r>
            <a:r>
              <a:rPr lang="ru-RU" dirty="0" err="1" smtClean="0"/>
              <a:t>засіб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41445"/>
            <a:ext cx="10515600" cy="553551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  </a:t>
            </a:r>
            <a:r>
              <a:rPr lang="ru-RU" dirty="0" err="1" smtClean="0"/>
              <a:t>Починаючи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XV </a:t>
            </a:r>
            <a:r>
              <a:rPr lang="ru-RU" dirty="0" err="1" smtClean="0"/>
              <a:t>століття</a:t>
            </a:r>
            <a:r>
              <a:rPr lang="ru-RU" dirty="0" smtClean="0"/>
              <a:t> </a:t>
            </a:r>
            <a:r>
              <a:rPr lang="ru-RU" dirty="0" err="1" smtClean="0"/>
              <a:t>невеликі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козацьких</a:t>
            </a:r>
            <a:r>
              <a:rPr lang="ru-RU" dirty="0" smtClean="0"/>
              <a:t> </a:t>
            </a:r>
            <a:r>
              <a:rPr lang="ru-RU" dirty="0" err="1" smtClean="0"/>
              <a:t>чайок</a:t>
            </a:r>
            <a:r>
              <a:rPr lang="ru-RU" dirty="0" smtClean="0"/>
              <a:t> по </a:t>
            </a:r>
            <a:r>
              <a:rPr lang="ru-RU" dirty="0" err="1" smtClean="0"/>
              <a:t>Дніпру</a:t>
            </a:r>
            <a:r>
              <a:rPr lang="ru-RU" dirty="0" smtClean="0"/>
              <a:t> стали </a:t>
            </a:r>
            <a:r>
              <a:rPr lang="ru-RU" dirty="0" err="1" smtClean="0"/>
              <a:t>опускатись</a:t>
            </a:r>
            <a:r>
              <a:rPr lang="ru-RU" dirty="0" smtClean="0"/>
              <a:t> до Чорного та </a:t>
            </a:r>
            <a:r>
              <a:rPr lang="ru-RU" dirty="0" err="1" smtClean="0"/>
              <a:t>Азовського</a:t>
            </a:r>
            <a:r>
              <a:rPr lang="ru-RU" dirty="0" smtClean="0"/>
              <a:t> </a:t>
            </a:r>
            <a:r>
              <a:rPr lang="ru-RU" dirty="0" err="1" smtClean="0"/>
              <a:t>морів</a:t>
            </a:r>
            <a:r>
              <a:rPr lang="ru-RU" dirty="0" smtClean="0"/>
              <a:t>. З </a:t>
            </a:r>
            <a:r>
              <a:rPr lang="ru-RU" dirty="0" err="1" smtClean="0"/>
              <a:t>кожним</a:t>
            </a:r>
            <a:r>
              <a:rPr lang="ru-RU" dirty="0" smtClean="0"/>
              <a:t> </a:t>
            </a:r>
            <a:r>
              <a:rPr lang="ru-RU" dirty="0" err="1" smtClean="0"/>
              <a:t>наступним</a:t>
            </a:r>
            <a:r>
              <a:rPr lang="ru-RU" dirty="0" smtClean="0"/>
              <a:t> роком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збільшувалась</a:t>
            </a:r>
            <a:r>
              <a:rPr lang="ru-RU" dirty="0" smtClean="0"/>
              <a:t>. </a:t>
            </a:r>
            <a:r>
              <a:rPr lang="ru-RU" dirty="0" err="1" smtClean="0"/>
              <a:t>Морські</a:t>
            </a:r>
            <a:r>
              <a:rPr lang="ru-RU" dirty="0" smtClean="0"/>
              <a:t> походи </a:t>
            </a:r>
            <a:r>
              <a:rPr lang="ru-RU" dirty="0" err="1" smtClean="0"/>
              <a:t>козаків</a:t>
            </a:r>
            <a:r>
              <a:rPr lang="ru-RU" dirty="0" smtClean="0"/>
              <a:t> </a:t>
            </a:r>
            <a:r>
              <a:rPr lang="ru-RU" dirty="0" err="1" smtClean="0"/>
              <a:t>завдавали</a:t>
            </a:r>
            <a:r>
              <a:rPr lang="ru-RU" dirty="0" smtClean="0"/>
              <a:t> </a:t>
            </a:r>
            <a:r>
              <a:rPr lang="ru-RU" dirty="0" err="1" smtClean="0"/>
              <a:t>відчутних</a:t>
            </a:r>
            <a:r>
              <a:rPr lang="ru-RU" dirty="0" smtClean="0"/>
              <a:t> </a:t>
            </a:r>
            <a:r>
              <a:rPr lang="ru-RU" dirty="0" err="1" smtClean="0"/>
              <a:t>ударів</a:t>
            </a:r>
            <a:r>
              <a:rPr lang="ru-RU" dirty="0" smtClean="0"/>
              <a:t> по </a:t>
            </a:r>
            <a:r>
              <a:rPr lang="ru-RU" dirty="0" err="1" smtClean="0"/>
              <a:t>Османській</a:t>
            </a:r>
            <a:r>
              <a:rPr lang="ru-RU" dirty="0" smtClean="0"/>
              <a:t> </a:t>
            </a:r>
            <a:r>
              <a:rPr lang="ru-RU" dirty="0" err="1" smtClean="0"/>
              <a:t>імперії</a:t>
            </a:r>
            <a:r>
              <a:rPr lang="ru-RU" dirty="0" smtClean="0"/>
              <a:t>. Так,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1575 по 1637 роки </a:t>
            </a:r>
            <a:r>
              <a:rPr lang="ru-RU" dirty="0" err="1" smtClean="0"/>
              <a:t>козаки</a:t>
            </a:r>
            <a:r>
              <a:rPr lang="ru-RU" dirty="0" smtClean="0"/>
              <a:t> </a:t>
            </a:r>
            <a:r>
              <a:rPr lang="ru-RU" dirty="0" err="1" smtClean="0"/>
              <a:t>здійснили</a:t>
            </a:r>
            <a:r>
              <a:rPr lang="ru-RU" dirty="0" smtClean="0"/>
              <a:t> до 20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походів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неодноразово</a:t>
            </a:r>
            <a:r>
              <a:rPr lang="ru-RU" dirty="0" smtClean="0"/>
              <a:t> брали в облогу </a:t>
            </a:r>
            <a:r>
              <a:rPr lang="ru-RU" dirty="0" err="1" smtClean="0"/>
              <a:t>турецькі</a:t>
            </a:r>
            <a:r>
              <a:rPr lang="ru-RU" dirty="0" smtClean="0"/>
              <a:t> </a:t>
            </a:r>
            <a:r>
              <a:rPr lang="ru-RU" dirty="0" err="1" smtClean="0"/>
              <a:t>фортеці</a:t>
            </a:r>
            <a:r>
              <a:rPr lang="ru-RU" dirty="0" smtClean="0"/>
              <a:t> Азов, Кафа, Синоп, Трапезунд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підходили</a:t>
            </a:r>
            <a:r>
              <a:rPr lang="ru-RU" dirty="0" smtClean="0"/>
              <a:t> до </a:t>
            </a:r>
            <a:r>
              <a:rPr lang="ru-RU" dirty="0" err="1" smtClean="0"/>
              <a:t>стін</a:t>
            </a:r>
            <a:r>
              <a:rPr lang="ru-RU" dirty="0" smtClean="0"/>
              <a:t> Константинополя. В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походах </a:t>
            </a:r>
            <a:r>
              <a:rPr lang="ru-RU" dirty="0" err="1" smtClean="0"/>
              <a:t>козаки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часто </a:t>
            </a:r>
            <a:r>
              <a:rPr lang="ru-RU" dirty="0" err="1" smtClean="0"/>
              <a:t>використовували</a:t>
            </a:r>
            <a:r>
              <a:rPr lang="ru-RU" dirty="0" smtClean="0"/>
              <a:t> </a:t>
            </a:r>
            <a:r>
              <a:rPr lang="ru-RU" dirty="0" err="1" smtClean="0"/>
              <a:t>підводні</a:t>
            </a:r>
            <a:r>
              <a:rPr lang="ru-RU" dirty="0" smtClean="0"/>
              <a:t> </a:t>
            </a:r>
            <a:r>
              <a:rPr lang="ru-RU" dirty="0" err="1" smtClean="0"/>
              <a:t>човни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Содержимое 3" descr="скачанные файлы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86618" y="4214966"/>
            <a:ext cx="4773984" cy="21312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91570"/>
            <a:ext cx="10515600" cy="5385393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гетьманування</a:t>
            </a:r>
            <a:r>
              <a:rPr lang="ru-RU" dirty="0" smtClean="0"/>
              <a:t> Федора </a:t>
            </a:r>
            <a:r>
              <a:rPr lang="ru-RU" dirty="0" err="1" smtClean="0"/>
              <a:t>Полоуса</a:t>
            </a:r>
            <a:r>
              <a:rPr lang="ru-RU" dirty="0" smtClean="0"/>
              <a:t> </a:t>
            </a:r>
            <a:r>
              <a:rPr lang="ru-RU" dirty="0" err="1" smtClean="0"/>
              <a:t>запорізькі</a:t>
            </a:r>
            <a:r>
              <a:rPr lang="ru-RU" dirty="0" smtClean="0"/>
              <a:t> </a:t>
            </a:r>
            <a:r>
              <a:rPr lang="ru-RU" dirty="0" err="1" smtClean="0"/>
              <a:t>козаки</a:t>
            </a:r>
            <a:r>
              <a:rPr lang="ru-RU" dirty="0" smtClean="0"/>
              <a:t> невеликими силами </a:t>
            </a:r>
            <a:r>
              <a:rPr lang="ru-RU" dirty="0" err="1" smtClean="0"/>
              <a:t>досить</a:t>
            </a:r>
            <a:r>
              <a:rPr lang="ru-RU" dirty="0" smtClean="0"/>
              <a:t> легко </a:t>
            </a:r>
            <a:r>
              <a:rPr lang="ru-RU" dirty="0" err="1" smtClean="0"/>
              <a:t>здобули</a:t>
            </a:r>
            <a:r>
              <a:rPr lang="ru-RU" dirty="0" smtClean="0"/>
              <a:t> </a:t>
            </a:r>
            <a:r>
              <a:rPr lang="ru-RU" dirty="0" err="1" smtClean="0"/>
              <a:t>турецьке</a:t>
            </a:r>
            <a:r>
              <a:rPr lang="ru-RU" dirty="0" smtClean="0"/>
              <a:t> </a:t>
            </a:r>
            <a:r>
              <a:rPr lang="ru-RU" dirty="0" err="1" smtClean="0"/>
              <a:t>місто</a:t>
            </a:r>
            <a:r>
              <a:rPr lang="ru-RU" dirty="0" smtClean="0"/>
              <a:t> Синоп. Ось як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описує</a:t>
            </a:r>
            <a:r>
              <a:rPr lang="ru-RU" dirty="0" smtClean="0"/>
              <a:t> член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спілки</a:t>
            </a:r>
            <a:r>
              <a:rPr lang="ru-RU" dirty="0" smtClean="0"/>
              <a:t> </a:t>
            </a:r>
            <a:r>
              <a:rPr lang="ru-RU" dirty="0" err="1" smtClean="0"/>
              <a:t>письменників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О.С.Олейніков</a:t>
            </a:r>
            <a:r>
              <a:rPr lang="ru-RU" dirty="0" smtClean="0"/>
              <a:t> у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статті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назвою</a:t>
            </a:r>
            <a:r>
              <a:rPr lang="ru-RU" dirty="0" smtClean="0"/>
              <a:t>: </a:t>
            </a:r>
            <a:r>
              <a:rPr lang="ru-RU" b="1" u="sng" dirty="0" smtClean="0"/>
              <a:t>«</a:t>
            </a:r>
            <a:r>
              <a:rPr lang="ru-RU" b="1" u="sng" dirty="0" err="1" smtClean="0"/>
              <a:t>Підводні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рейди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козаків</a:t>
            </a:r>
            <a:r>
              <a:rPr lang="ru-RU" b="1" u="sng" dirty="0" smtClean="0"/>
              <a:t>»</a:t>
            </a:r>
            <a:r>
              <a:rPr lang="ru-RU" dirty="0" smtClean="0"/>
              <a:t>: </a:t>
            </a:r>
            <a:r>
              <a:rPr lang="ru-RU" dirty="0" smtClean="0"/>
              <a:t>«Одного </a:t>
            </a:r>
            <a:r>
              <a:rPr lang="ru-RU" dirty="0" err="1" smtClean="0"/>
              <a:t>похмурого</a:t>
            </a:r>
            <a:r>
              <a:rPr lang="ru-RU" dirty="0" smtClean="0"/>
              <a:t> </a:t>
            </a:r>
            <a:r>
              <a:rPr lang="ru-RU" dirty="0" err="1" smtClean="0"/>
              <a:t>світанку</a:t>
            </a:r>
            <a:r>
              <a:rPr lang="ru-RU" dirty="0" smtClean="0"/>
              <a:t> </a:t>
            </a:r>
            <a:r>
              <a:rPr lang="ru-RU" dirty="0" err="1" smtClean="0"/>
              <a:t>турецькі</a:t>
            </a:r>
            <a:r>
              <a:rPr lang="ru-RU" dirty="0" smtClean="0"/>
              <a:t> </a:t>
            </a:r>
            <a:r>
              <a:rPr lang="ru-RU" dirty="0" err="1" smtClean="0"/>
              <a:t>вартові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мурів</a:t>
            </a:r>
            <a:r>
              <a:rPr lang="ru-RU" dirty="0" smtClean="0"/>
              <a:t> </a:t>
            </a:r>
            <a:r>
              <a:rPr lang="ru-RU" dirty="0" err="1" smtClean="0"/>
              <a:t>фортеці</a:t>
            </a:r>
            <a:r>
              <a:rPr lang="ru-RU" dirty="0" smtClean="0"/>
              <a:t> Синоп </a:t>
            </a:r>
            <a:r>
              <a:rPr lang="ru-RU" dirty="0" err="1" smtClean="0"/>
              <a:t>спокійно</a:t>
            </a:r>
            <a:r>
              <a:rPr lang="ru-RU" dirty="0" smtClean="0"/>
              <a:t> </a:t>
            </a:r>
            <a:r>
              <a:rPr lang="ru-RU" dirty="0" err="1" smtClean="0"/>
              <a:t>поглядали</a:t>
            </a:r>
            <a:r>
              <a:rPr lang="ru-RU" dirty="0" smtClean="0"/>
              <a:t> на </a:t>
            </a:r>
            <a:r>
              <a:rPr lang="ru-RU" dirty="0" err="1" smtClean="0"/>
              <a:t>силу-силенну</a:t>
            </a:r>
            <a:r>
              <a:rPr lang="ru-RU" dirty="0" smtClean="0"/>
              <a:t> колод, </a:t>
            </a:r>
            <a:r>
              <a:rPr lang="ru-RU" dirty="0" err="1" smtClean="0"/>
              <a:t>які</a:t>
            </a:r>
            <a:r>
              <a:rPr lang="ru-RU" dirty="0" smtClean="0"/>
              <a:t> прибили до берега </a:t>
            </a:r>
            <a:r>
              <a:rPr lang="ru-RU" dirty="0" err="1" smtClean="0"/>
              <a:t>хвилі</a:t>
            </a:r>
            <a:r>
              <a:rPr lang="ru-RU" dirty="0" smtClean="0"/>
              <a:t>. З того вони не </a:t>
            </a:r>
            <a:r>
              <a:rPr lang="ru-RU" dirty="0" err="1" smtClean="0"/>
              <a:t>дивувались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ніч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досить</a:t>
            </a:r>
            <a:r>
              <a:rPr lang="ru-RU" dirty="0" smtClean="0"/>
              <a:t> </a:t>
            </a:r>
            <a:r>
              <a:rPr lang="ru-RU" dirty="0" err="1" smtClean="0"/>
              <a:t>вітряна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, як на лихо, </a:t>
            </a:r>
            <a:r>
              <a:rPr lang="ru-RU" dirty="0" err="1" smtClean="0"/>
              <a:t>довга</a:t>
            </a:r>
            <a:r>
              <a:rPr lang="ru-RU" dirty="0" smtClean="0"/>
              <a:t>. За </a:t>
            </a:r>
            <a:r>
              <a:rPr lang="ru-RU" dirty="0" err="1" smtClean="0"/>
              <a:t>такої</a:t>
            </a:r>
            <a:r>
              <a:rPr lang="ru-RU" dirty="0" smtClean="0"/>
              <a:t> непогоди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щось</a:t>
            </a:r>
            <a:r>
              <a:rPr lang="ru-RU" dirty="0" smtClean="0"/>
              <a:t> </a:t>
            </a:r>
            <a:r>
              <a:rPr lang="ru-RU" dirty="0" err="1" smtClean="0"/>
              <a:t>прибиває</a:t>
            </a:r>
            <a:r>
              <a:rPr lang="ru-RU" dirty="0" smtClean="0"/>
              <a:t> до берега. Не </a:t>
            </a:r>
            <a:r>
              <a:rPr lang="ru-RU" dirty="0" err="1" smtClean="0"/>
              <a:t>звернули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на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колоди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спостерігачі</a:t>
            </a:r>
            <a:r>
              <a:rPr lang="ru-RU" dirty="0" smtClean="0"/>
              <a:t> </a:t>
            </a:r>
            <a:r>
              <a:rPr lang="ru-RU" dirty="0" err="1" smtClean="0"/>
              <a:t>турецьких</a:t>
            </a:r>
            <a:r>
              <a:rPr lang="ru-RU" dirty="0" smtClean="0"/>
              <a:t> галер, </a:t>
            </a:r>
            <a:r>
              <a:rPr lang="ru-RU" dirty="0" err="1" smtClean="0"/>
              <a:t>повз</a:t>
            </a:r>
            <a:r>
              <a:rPr lang="ru-RU" dirty="0" smtClean="0"/>
              <a:t>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пропливали</a:t>
            </a:r>
            <a:r>
              <a:rPr lang="ru-RU" dirty="0" smtClean="0"/>
              <a:t> </a:t>
            </a:r>
            <a:r>
              <a:rPr lang="ru-RU" dirty="0" err="1" smtClean="0"/>
              <a:t>здоровенні</a:t>
            </a:r>
            <a:r>
              <a:rPr lang="ru-RU" dirty="0" smtClean="0"/>
              <a:t> </a:t>
            </a:r>
            <a:r>
              <a:rPr lang="ru-RU" dirty="0" err="1" smtClean="0"/>
              <a:t>дерев'яні</a:t>
            </a:r>
            <a:r>
              <a:rPr lang="ru-RU" dirty="0" smtClean="0"/>
              <a:t> </a:t>
            </a:r>
            <a:r>
              <a:rPr lang="ru-RU" dirty="0" err="1" smtClean="0"/>
              <a:t>колоди</a:t>
            </a:r>
            <a:r>
              <a:rPr lang="ru-RU" dirty="0" smtClean="0"/>
              <a:t>. Як </a:t>
            </a:r>
            <a:r>
              <a:rPr lang="ru-RU" dirty="0" err="1" smtClean="0"/>
              <a:t>тільки</a:t>
            </a:r>
            <a:r>
              <a:rPr lang="ru-RU" dirty="0" smtClean="0"/>
              <a:t> почало </a:t>
            </a:r>
            <a:r>
              <a:rPr lang="ru-RU" dirty="0" err="1" smtClean="0"/>
              <a:t>світати</a:t>
            </a:r>
            <a:r>
              <a:rPr lang="ru-RU" dirty="0" smtClean="0"/>
              <a:t>, </a:t>
            </a:r>
            <a:r>
              <a:rPr lang="ru-RU" dirty="0" err="1" smtClean="0"/>
              <a:t>колоди</a:t>
            </a:r>
            <a:r>
              <a:rPr lang="ru-RU" dirty="0" smtClean="0"/>
              <a:t> </a:t>
            </a:r>
            <a:r>
              <a:rPr lang="ru-RU" dirty="0" err="1" smtClean="0"/>
              <a:t>вдарились</a:t>
            </a:r>
            <a:r>
              <a:rPr lang="ru-RU" dirty="0" smtClean="0"/>
              <a:t> в берег, </a:t>
            </a:r>
            <a:r>
              <a:rPr lang="ru-RU" dirty="0" err="1" smtClean="0"/>
              <a:t>розчинились</a:t>
            </a:r>
            <a:r>
              <a:rPr lang="ru-RU" dirty="0" smtClean="0"/>
              <a:t> </a:t>
            </a:r>
            <a:r>
              <a:rPr lang="ru-RU" dirty="0" err="1" smtClean="0"/>
              <a:t>замасковані</a:t>
            </a:r>
            <a:r>
              <a:rPr lang="ru-RU" dirty="0" smtClean="0"/>
              <a:t> </a:t>
            </a:r>
            <a:r>
              <a:rPr lang="ru-RU" dirty="0" err="1" smtClean="0"/>
              <a:t>стулки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на берег </a:t>
            </a:r>
            <a:r>
              <a:rPr lang="ru-RU" dirty="0" err="1" smtClean="0"/>
              <a:t>вихопились</a:t>
            </a:r>
            <a:r>
              <a:rPr lang="ru-RU" dirty="0" smtClean="0"/>
              <a:t> </a:t>
            </a:r>
            <a:r>
              <a:rPr lang="ru-RU" dirty="0" err="1" smtClean="0"/>
              <a:t>запорозькі</a:t>
            </a:r>
            <a:r>
              <a:rPr lang="ru-RU" dirty="0" smtClean="0"/>
              <a:t> </a:t>
            </a:r>
            <a:r>
              <a:rPr lang="ru-RU" dirty="0" err="1" smtClean="0"/>
              <a:t>козаки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кинулись до </a:t>
            </a:r>
            <a:r>
              <a:rPr lang="ru-RU" dirty="0" err="1" smtClean="0"/>
              <a:t>відчиненої</a:t>
            </a:r>
            <a:r>
              <a:rPr lang="ru-RU" dirty="0" smtClean="0"/>
              <a:t> </a:t>
            </a:r>
            <a:r>
              <a:rPr lang="ru-RU" dirty="0" err="1" smtClean="0"/>
              <a:t>брами</a:t>
            </a:r>
            <a:r>
              <a:rPr lang="ru-RU" dirty="0" smtClean="0"/>
              <a:t> </a:t>
            </a:r>
            <a:r>
              <a:rPr lang="ru-RU" dirty="0" err="1" smtClean="0"/>
              <a:t>міста</a:t>
            </a:r>
            <a:r>
              <a:rPr lang="ru-RU" dirty="0" smtClean="0"/>
              <a:t>. </a:t>
            </a:r>
            <a:r>
              <a:rPr lang="ru-RU" dirty="0" err="1" smtClean="0"/>
              <a:t>Місто-фортеця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захоплене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. Так </a:t>
            </a:r>
            <a:r>
              <a:rPr lang="ru-RU" dirty="0" err="1" smtClean="0"/>
              <a:t>уперше</a:t>
            </a:r>
            <a:r>
              <a:rPr lang="ru-RU" dirty="0" smtClean="0"/>
              <a:t> </a:t>
            </a:r>
            <a:r>
              <a:rPr lang="ru-RU" dirty="0" err="1" smtClean="0"/>
              <a:t>українські</a:t>
            </a:r>
            <a:r>
              <a:rPr lang="ru-RU" dirty="0" smtClean="0"/>
              <a:t> </a:t>
            </a:r>
            <a:r>
              <a:rPr lang="ru-RU" dirty="0" err="1" smtClean="0"/>
              <a:t>козаки</a:t>
            </a:r>
            <a:r>
              <a:rPr lang="ru-RU" dirty="0" smtClean="0"/>
              <a:t> </a:t>
            </a:r>
            <a:r>
              <a:rPr lang="ru-RU" dirty="0" err="1" smtClean="0"/>
              <a:t>вперше</a:t>
            </a:r>
            <a:r>
              <a:rPr lang="ru-RU" dirty="0" smtClean="0"/>
              <a:t> </a:t>
            </a:r>
            <a:r>
              <a:rPr lang="ru-RU" dirty="0" err="1" smtClean="0"/>
              <a:t>використали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морського</a:t>
            </a:r>
            <a:r>
              <a:rPr lang="ru-RU" dirty="0" smtClean="0"/>
              <a:t> походу </a:t>
            </a:r>
            <a:r>
              <a:rPr lang="ru-RU" dirty="0" err="1" smtClean="0"/>
              <a:t>підводні</a:t>
            </a:r>
            <a:r>
              <a:rPr lang="ru-RU" dirty="0" smtClean="0"/>
              <a:t> </a:t>
            </a:r>
            <a:r>
              <a:rPr lang="ru-RU" dirty="0" err="1" smtClean="0"/>
              <a:t>човни</a:t>
            </a:r>
            <a:r>
              <a:rPr lang="ru-RU" dirty="0" smtClean="0"/>
              <a:t>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29766"/>
          </a:xfrm>
        </p:spPr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 algn="ctr"/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/>
              <a:t>Козацький підводний човен</a:t>
            </a:r>
            <a:endParaRPr lang="ru-RU" dirty="0"/>
          </a:p>
        </p:txBody>
      </p:sp>
      <p:pic>
        <p:nvPicPr>
          <p:cNvPr id="4" name="Содержимое 3" descr="1433884543_choven-koza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0657" y="488345"/>
            <a:ext cx="9809110" cy="52846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23331"/>
            <a:ext cx="10515600" cy="545363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u="sng" dirty="0" smtClean="0"/>
              <a:t>       </a:t>
            </a:r>
            <a:r>
              <a:rPr lang="ru-RU" b="1" u="sng" dirty="0" err="1" smtClean="0"/>
              <a:t>Іван</a:t>
            </a:r>
            <a:r>
              <a:rPr lang="ru-RU" b="1" u="sng" dirty="0" smtClean="0"/>
              <a:t> </a:t>
            </a:r>
            <a:r>
              <a:rPr lang="ru-RU" b="1" u="sng" dirty="0" err="1" smtClean="0"/>
              <a:t>Вільха</a:t>
            </a:r>
            <a:r>
              <a:rPr lang="ru-RU" b="1" u="sng" dirty="0" smtClean="0"/>
              <a:t>: </a:t>
            </a:r>
            <a:r>
              <a:rPr lang="ru-RU" dirty="0" smtClean="0"/>
              <a:t>«</a:t>
            </a:r>
            <a:r>
              <a:rPr lang="ru-RU" dirty="0" smtClean="0"/>
              <a:t>На таких суднах 1595 року </a:t>
            </a:r>
            <a:r>
              <a:rPr lang="ru-RU" dirty="0" err="1" smtClean="0"/>
              <a:t>запорожці</a:t>
            </a:r>
            <a:r>
              <a:rPr lang="ru-RU" dirty="0" smtClean="0"/>
              <a:t> </a:t>
            </a:r>
            <a:r>
              <a:rPr lang="ru-RU" dirty="0" err="1" smtClean="0"/>
              <a:t>непомітно</a:t>
            </a:r>
            <a:r>
              <a:rPr lang="ru-RU" dirty="0" smtClean="0"/>
              <a:t> </a:t>
            </a:r>
            <a:r>
              <a:rPr lang="ru-RU" dirty="0" err="1" smtClean="0"/>
              <a:t>підійшли</a:t>
            </a:r>
            <a:r>
              <a:rPr lang="ru-RU" dirty="0" smtClean="0"/>
              <a:t> до </a:t>
            </a:r>
            <a:r>
              <a:rPr lang="ru-RU" dirty="0" err="1" smtClean="0"/>
              <a:t>т</a:t>
            </a:r>
            <a:r>
              <a:rPr lang="ru-RU" b="1" dirty="0" err="1" smtClean="0"/>
              <a:t>урецької</a:t>
            </a:r>
            <a:r>
              <a:rPr lang="ru-RU" b="1" dirty="0" smtClean="0"/>
              <a:t> </a:t>
            </a:r>
            <a:r>
              <a:rPr lang="ru-RU" b="1" dirty="0" err="1" smtClean="0"/>
              <a:t>фортеці</a:t>
            </a:r>
            <a:r>
              <a:rPr lang="ru-RU" b="1" dirty="0" smtClean="0"/>
              <a:t> Синоп</a:t>
            </a:r>
            <a:r>
              <a:rPr lang="ru-RU" dirty="0" smtClean="0"/>
              <a:t>. </a:t>
            </a:r>
            <a:r>
              <a:rPr lang="ru-RU" dirty="0" err="1" smtClean="0"/>
              <a:t>Вартові</a:t>
            </a:r>
            <a:r>
              <a:rPr lang="ru-RU" dirty="0" smtClean="0"/>
              <a:t> на </a:t>
            </a:r>
            <a:r>
              <a:rPr lang="ru-RU" dirty="0" err="1" smtClean="0"/>
              <a:t>бійницях</a:t>
            </a:r>
            <a:r>
              <a:rPr lang="ru-RU" dirty="0" smtClean="0"/>
              <a:t> </a:t>
            </a:r>
            <a:r>
              <a:rPr lang="ru-RU" dirty="0" err="1" smtClean="0"/>
              <a:t>скільки</a:t>
            </a:r>
            <a:r>
              <a:rPr lang="ru-RU" dirty="0" smtClean="0"/>
              <a:t> не </a:t>
            </a:r>
            <a:r>
              <a:rPr lang="ru-RU" dirty="0" err="1" smtClean="0"/>
              <a:t>вдивлялися</a:t>
            </a:r>
            <a:r>
              <a:rPr lang="ru-RU" dirty="0" smtClean="0"/>
              <a:t> у море, </a:t>
            </a:r>
            <a:r>
              <a:rPr lang="ru-RU" dirty="0" err="1" smtClean="0"/>
              <a:t>нічого</a:t>
            </a:r>
            <a:r>
              <a:rPr lang="ru-RU" dirty="0" smtClean="0"/>
              <a:t> </a:t>
            </a:r>
            <a:r>
              <a:rPr lang="ru-RU" dirty="0" err="1" smtClean="0"/>
              <a:t>підозрілого</a:t>
            </a:r>
            <a:r>
              <a:rPr lang="ru-RU" dirty="0" smtClean="0"/>
              <a:t> не </a:t>
            </a:r>
            <a:r>
              <a:rPr lang="ru-RU" dirty="0" err="1" smtClean="0"/>
              <a:t>бачили</a:t>
            </a:r>
            <a:r>
              <a:rPr lang="ru-RU" dirty="0" smtClean="0"/>
              <a:t>. Чайки ширяли над </a:t>
            </a:r>
            <a:r>
              <a:rPr lang="ru-RU" dirty="0" err="1" smtClean="0"/>
              <a:t>рибальськими</a:t>
            </a:r>
            <a:r>
              <a:rPr lang="ru-RU" dirty="0" smtClean="0"/>
              <a:t> фелюгами, </a:t>
            </a:r>
            <a:r>
              <a:rPr lang="ru-RU" dirty="0" err="1" smtClean="0"/>
              <a:t>вітер</a:t>
            </a:r>
            <a:r>
              <a:rPr lang="ru-RU" dirty="0" smtClean="0"/>
              <a:t> гнав до берега </a:t>
            </a:r>
            <a:r>
              <a:rPr lang="ru-RU" dirty="0" err="1" smtClean="0"/>
              <a:t>хвилю</a:t>
            </a:r>
            <a:r>
              <a:rPr lang="ru-RU" dirty="0" smtClean="0"/>
              <a:t> та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якісь</a:t>
            </a:r>
            <a:r>
              <a:rPr lang="ru-RU" dirty="0" smtClean="0"/>
              <a:t> </a:t>
            </a:r>
            <a:r>
              <a:rPr lang="ru-RU" dirty="0" err="1" smtClean="0"/>
              <a:t>колоди</a:t>
            </a:r>
            <a:r>
              <a:rPr lang="ru-RU" dirty="0" smtClean="0"/>
              <a:t>. Правда, вони </a:t>
            </a:r>
            <a:r>
              <a:rPr lang="ru-RU" dirty="0" err="1" smtClean="0"/>
              <a:t>були</a:t>
            </a:r>
            <a:r>
              <a:rPr lang="ru-RU" dirty="0" smtClean="0"/>
              <a:t> не </a:t>
            </a:r>
            <a:r>
              <a:rPr lang="ru-RU" dirty="0" err="1" smtClean="0"/>
              <a:t>зовсім</a:t>
            </a:r>
            <a:r>
              <a:rPr lang="ru-RU" dirty="0" smtClean="0"/>
              <a:t> </a:t>
            </a:r>
            <a:r>
              <a:rPr lang="ru-RU" dirty="0" err="1" smtClean="0"/>
              <a:t>звичайні</a:t>
            </a:r>
            <a:r>
              <a:rPr lang="ru-RU" dirty="0" smtClean="0"/>
              <a:t>: стояли </a:t>
            </a:r>
            <a:r>
              <a:rPr lang="ru-RU" dirty="0" err="1" smtClean="0"/>
              <a:t>сторчма</a:t>
            </a:r>
            <a:r>
              <a:rPr lang="ru-RU" dirty="0" smtClean="0"/>
              <a:t>, </a:t>
            </a:r>
            <a:r>
              <a:rPr lang="ru-RU" dirty="0" err="1" smtClean="0"/>
              <a:t>немов</a:t>
            </a:r>
            <a:r>
              <a:rPr lang="ru-RU" dirty="0" smtClean="0"/>
              <a:t> </a:t>
            </a:r>
            <a:r>
              <a:rPr lang="ru-RU" dirty="0" err="1" smtClean="0"/>
              <a:t>поплавці</a:t>
            </a:r>
            <a:r>
              <a:rPr lang="ru-RU" dirty="0" smtClean="0"/>
              <a:t>. Та </a:t>
            </a:r>
            <a:r>
              <a:rPr lang="ru-RU" dirty="0" err="1" smtClean="0"/>
              <a:t>хіба</a:t>
            </a:r>
            <a:r>
              <a:rPr lang="ru-RU" dirty="0" smtClean="0"/>
              <a:t> мало </a:t>
            </a:r>
            <a:r>
              <a:rPr lang="ru-RU" dirty="0" err="1" smtClean="0"/>
              <a:t>незвичайних</a:t>
            </a:r>
            <a:r>
              <a:rPr lang="ru-RU" dirty="0" smtClean="0"/>
              <a:t> речей </a:t>
            </a:r>
            <a:r>
              <a:rPr lang="ru-RU" dirty="0" err="1" smtClean="0"/>
              <a:t>викидало</a:t>
            </a:r>
            <a:r>
              <a:rPr lang="ru-RU" dirty="0" smtClean="0"/>
              <a:t> море на берег! І </a:t>
            </a:r>
            <a:r>
              <a:rPr lang="ru-RU" dirty="0" err="1" smtClean="0"/>
              <a:t>вартові</a:t>
            </a:r>
            <a:r>
              <a:rPr lang="ru-RU" dirty="0" smtClean="0"/>
              <a:t> </a:t>
            </a:r>
            <a:r>
              <a:rPr lang="ru-RU" dirty="0" err="1" smtClean="0"/>
              <a:t>напівсонно</a:t>
            </a:r>
            <a:r>
              <a:rPr lang="ru-RU" dirty="0" smtClean="0"/>
              <a:t> обходили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пости</a:t>
            </a:r>
            <a:r>
              <a:rPr lang="ru-RU" dirty="0" smtClean="0"/>
              <a:t>. Та </a:t>
            </a:r>
            <a:r>
              <a:rPr lang="ru-RU" dirty="0" err="1" smtClean="0"/>
              <a:t>раптом</a:t>
            </a:r>
            <a:r>
              <a:rPr lang="ru-RU" dirty="0" smtClean="0"/>
              <a:t> </a:t>
            </a:r>
            <a:r>
              <a:rPr lang="ru-RU" dirty="0" err="1" smtClean="0"/>
              <a:t>колоди</a:t>
            </a:r>
            <a:r>
              <a:rPr lang="ru-RU" dirty="0" smtClean="0"/>
              <a:t> почали </a:t>
            </a:r>
            <a:r>
              <a:rPr lang="ru-RU" dirty="0" err="1" smtClean="0"/>
              <a:t>виростати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води, </a:t>
            </a:r>
            <a:r>
              <a:rPr lang="ru-RU" dirty="0" err="1" smtClean="0"/>
              <a:t>і</a:t>
            </a:r>
            <a:r>
              <a:rPr lang="ru-RU" dirty="0" smtClean="0"/>
              <a:t> до берега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наближалися</a:t>
            </a:r>
            <a:r>
              <a:rPr lang="ru-RU" dirty="0" smtClean="0"/>
              <a:t> </a:t>
            </a:r>
            <a:r>
              <a:rPr lang="ru-RU" dirty="0" err="1" smtClean="0"/>
              <a:t>човни</a:t>
            </a:r>
            <a:r>
              <a:rPr lang="ru-RU" dirty="0" smtClean="0"/>
              <a:t> – не </a:t>
            </a:r>
            <a:r>
              <a:rPr lang="ru-RU" dirty="0" err="1" smtClean="0"/>
              <a:t>човни</a:t>
            </a:r>
            <a:r>
              <a:rPr lang="ru-RU" dirty="0" smtClean="0"/>
              <a:t>, </a:t>
            </a:r>
            <a:r>
              <a:rPr lang="ru-RU" dirty="0" err="1" smtClean="0"/>
              <a:t>скрині</a:t>
            </a:r>
            <a:r>
              <a:rPr lang="ru-RU" dirty="0" smtClean="0"/>
              <a:t> –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скрині</a:t>
            </a:r>
            <a:r>
              <a:rPr lang="ru-RU" dirty="0" smtClean="0"/>
              <a:t>… </a:t>
            </a:r>
            <a:r>
              <a:rPr lang="ru-RU" dirty="0" err="1" smtClean="0"/>
              <a:t>Відкривали</a:t>
            </a:r>
            <a:r>
              <a:rPr lang="ru-RU" dirty="0" smtClean="0"/>
              <a:t> </a:t>
            </a:r>
            <a:r>
              <a:rPr lang="ru-RU" dirty="0" err="1" smtClean="0"/>
              <a:t>стулки</a:t>
            </a:r>
            <a:r>
              <a:rPr lang="ru-RU" dirty="0" smtClean="0"/>
              <a:t> в колодах –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них </a:t>
            </a:r>
            <a:r>
              <a:rPr lang="ru-RU" dirty="0" err="1" smtClean="0"/>
              <a:t>виходили</a:t>
            </a:r>
            <a:r>
              <a:rPr lang="ru-RU" dirty="0" smtClean="0"/>
              <a:t> </a:t>
            </a:r>
            <a:r>
              <a:rPr lang="ru-RU" dirty="0" err="1" smtClean="0"/>
              <a:t>запорозькі</a:t>
            </a:r>
            <a:r>
              <a:rPr lang="ru-RU" dirty="0" smtClean="0"/>
              <a:t> </a:t>
            </a:r>
            <a:r>
              <a:rPr lang="ru-RU" dirty="0" err="1" smtClean="0"/>
              <a:t>козаки</a:t>
            </a:r>
            <a:r>
              <a:rPr lang="ru-RU" dirty="0" smtClean="0"/>
              <a:t>. Коли турки </a:t>
            </a:r>
            <a:r>
              <a:rPr lang="ru-RU" dirty="0" err="1" smtClean="0"/>
              <a:t>отямилися</a:t>
            </a:r>
            <a:r>
              <a:rPr lang="ru-RU" dirty="0" smtClean="0"/>
              <a:t>,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пізно</a:t>
            </a:r>
            <a:r>
              <a:rPr lang="ru-RU" dirty="0" smtClean="0"/>
              <a:t>. </a:t>
            </a:r>
            <a:r>
              <a:rPr lang="ru-RU" dirty="0" err="1" smtClean="0"/>
              <a:t>Сміливі</a:t>
            </a:r>
            <a:r>
              <a:rPr lang="ru-RU" dirty="0" smtClean="0"/>
              <a:t> </a:t>
            </a:r>
            <a:r>
              <a:rPr lang="ru-RU" dirty="0" err="1" smtClean="0"/>
              <a:t>відчайдухи</a:t>
            </a:r>
            <a:r>
              <a:rPr lang="ru-RU" dirty="0" smtClean="0"/>
              <a:t> </a:t>
            </a:r>
            <a:r>
              <a:rPr lang="ru-RU" dirty="0" err="1" smtClean="0"/>
              <a:t>захопили</a:t>
            </a:r>
            <a:r>
              <a:rPr lang="ru-RU" dirty="0" smtClean="0"/>
              <a:t> </a:t>
            </a:r>
            <a:r>
              <a:rPr lang="ru-RU" dirty="0" err="1" smtClean="0"/>
              <a:t>місто</a:t>
            </a:r>
            <a:r>
              <a:rPr lang="ru-RU" dirty="0" smtClean="0"/>
              <a:t>».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77922"/>
            <a:ext cx="10515600" cy="5399041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В </a:t>
            </a:r>
            <a:r>
              <a:rPr lang="ru-RU" dirty="0" smtClean="0"/>
              <a:t>1820 </a:t>
            </a:r>
            <a:r>
              <a:rPr lang="ru-RU" dirty="0" err="1" smtClean="0"/>
              <a:t>році</a:t>
            </a:r>
            <a:r>
              <a:rPr lang="ru-RU" dirty="0" smtClean="0"/>
              <a:t> </a:t>
            </a:r>
            <a:r>
              <a:rPr lang="ru-RU" b="1" dirty="0" err="1" smtClean="0"/>
              <a:t>французький</a:t>
            </a:r>
            <a:r>
              <a:rPr lang="ru-RU" b="1" dirty="0" smtClean="0"/>
              <a:t> </a:t>
            </a:r>
            <a:r>
              <a:rPr lang="ru-RU" b="1" dirty="0" err="1" smtClean="0"/>
              <a:t>морський</a:t>
            </a:r>
            <a:r>
              <a:rPr lang="ru-RU" b="1" dirty="0" smtClean="0"/>
              <a:t> </a:t>
            </a:r>
            <a:r>
              <a:rPr lang="ru-RU" b="1" dirty="0" err="1" smtClean="0"/>
              <a:t>історик</a:t>
            </a:r>
            <a:r>
              <a:rPr lang="ru-RU" dirty="0" smtClean="0"/>
              <a:t> та </a:t>
            </a:r>
            <a:r>
              <a:rPr lang="ru-RU" dirty="0" err="1" smtClean="0"/>
              <a:t>військовий</a:t>
            </a:r>
            <a:r>
              <a:rPr lang="ru-RU" dirty="0" smtClean="0"/>
              <a:t> </a:t>
            </a:r>
            <a:r>
              <a:rPr lang="ru-RU" dirty="0" err="1" smtClean="0"/>
              <a:t>фахівець</a:t>
            </a:r>
            <a:r>
              <a:rPr lang="ru-RU" dirty="0" smtClean="0"/>
              <a:t> </a:t>
            </a:r>
            <a:r>
              <a:rPr lang="ru-RU" dirty="0" err="1" smtClean="0"/>
              <a:t>капітан</a:t>
            </a:r>
            <a:r>
              <a:rPr lang="ru-RU" dirty="0" smtClean="0"/>
              <a:t> </a:t>
            </a:r>
            <a:r>
              <a:rPr lang="ru-RU" b="1" u="sng" dirty="0" err="1" smtClean="0"/>
              <a:t>Монжері</a:t>
            </a:r>
            <a:r>
              <a:rPr lang="ru-RU" dirty="0" smtClean="0"/>
              <a:t> видав книгу </a:t>
            </a:r>
            <a:r>
              <a:rPr lang="ru-RU" b="1" i="1" dirty="0" smtClean="0"/>
              <a:t>«Про </a:t>
            </a:r>
            <a:r>
              <a:rPr lang="ru-RU" b="1" i="1" dirty="0" err="1" smtClean="0"/>
              <a:t>підводне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мореплавання</a:t>
            </a:r>
            <a:r>
              <a:rPr lang="ru-RU" b="1" i="1" dirty="0" smtClean="0"/>
              <a:t> у </a:t>
            </a:r>
            <a:r>
              <a:rPr lang="ru-RU" b="1" i="1" dirty="0" err="1" smtClean="0"/>
              <a:t>війну</a:t>
            </a:r>
            <a:r>
              <a:rPr lang="ru-RU" b="1" i="1" dirty="0" smtClean="0"/>
              <a:t>»</a:t>
            </a:r>
            <a:r>
              <a:rPr lang="ru-RU" dirty="0" smtClean="0"/>
              <a:t>, в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записи: «В </a:t>
            </a:r>
            <a:r>
              <a:rPr lang="ru-RU" dirty="0" err="1" smtClean="0"/>
              <a:t>кінці</a:t>
            </a:r>
            <a:r>
              <a:rPr lang="ru-RU" dirty="0" smtClean="0"/>
              <a:t> </a:t>
            </a:r>
            <a:r>
              <a:rPr lang="en-US" dirty="0" smtClean="0"/>
              <a:t>XVI </a:t>
            </a:r>
            <a:r>
              <a:rPr lang="ru-RU" dirty="0" err="1" smtClean="0"/>
              <a:t>століття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пізніше</a:t>
            </a:r>
            <a:r>
              <a:rPr lang="ru-RU" dirty="0" smtClean="0"/>
              <a:t> </a:t>
            </a:r>
            <a:r>
              <a:rPr lang="ru-RU" dirty="0" err="1" smtClean="0"/>
              <a:t>українські</a:t>
            </a:r>
            <a:r>
              <a:rPr lang="ru-RU" dirty="0" smtClean="0"/>
              <a:t> </a:t>
            </a:r>
            <a:r>
              <a:rPr lang="ru-RU" dirty="0" err="1" smtClean="0"/>
              <a:t>козаки</a:t>
            </a:r>
            <a:r>
              <a:rPr lang="ru-RU" dirty="0" smtClean="0"/>
              <a:t> часто </a:t>
            </a:r>
            <a:r>
              <a:rPr lang="ru-RU" dirty="0" err="1" smtClean="0"/>
              <a:t>використовували</a:t>
            </a:r>
            <a:r>
              <a:rPr lang="ru-RU" dirty="0" smtClean="0"/>
              <a:t> </a:t>
            </a:r>
            <a:r>
              <a:rPr lang="ru-RU" dirty="0" err="1" smtClean="0"/>
              <a:t>підводні</a:t>
            </a:r>
            <a:r>
              <a:rPr lang="ru-RU" dirty="0" smtClean="0"/>
              <a:t> </a:t>
            </a:r>
            <a:r>
              <a:rPr lang="ru-RU" dirty="0" err="1" smtClean="0"/>
              <a:t>човни</a:t>
            </a:r>
            <a:r>
              <a:rPr lang="ru-RU" dirty="0" smtClean="0"/>
              <a:t>». За </a:t>
            </a:r>
            <a:r>
              <a:rPr lang="ru-RU" dirty="0" err="1" smtClean="0"/>
              <a:t>свідченням</a:t>
            </a:r>
            <a:r>
              <a:rPr lang="ru-RU" dirty="0" smtClean="0"/>
              <a:t> </a:t>
            </a:r>
            <a:r>
              <a:rPr lang="ru-RU" dirty="0" err="1" smtClean="0"/>
              <a:t>Монжері</a:t>
            </a:r>
            <a:r>
              <a:rPr lang="ru-RU" dirty="0" smtClean="0"/>
              <a:t>, </a:t>
            </a:r>
            <a:r>
              <a:rPr lang="ru-RU" dirty="0" err="1" smtClean="0"/>
              <a:t>український</a:t>
            </a:r>
            <a:r>
              <a:rPr lang="ru-RU" dirty="0" smtClean="0"/>
              <a:t> </a:t>
            </a:r>
            <a:r>
              <a:rPr lang="ru-RU" dirty="0" err="1" smtClean="0"/>
              <a:t>козацький</a:t>
            </a:r>
            <a:r>
              <a:rPr lang="ru-RU" dirty="0" smtClean="0"/>
              <a:t> </a:t>
            </a:r>
            <a:r>
              <a:rPr lang="ru-RU" dirty="0" err="1" smtClean="0"/>
              <a:t>підводний</a:t>
            </a:r>
            <a:r>
              <a:rPr lang="ru-RU" dirty="0" smtClean="0"/>
              <a:t> флот </a:t>
            </a:r>
            <a:r>
              <a:rPr lang="ru-RU" dirty="0" err="1" smtClean="0"/>
              <a:t>використовувався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200 </a:t>
            </a:r>
            <a:r>
              <a:rPr lang="ru-RU" dirty="0" err="1" smtClean="0"/>
              <a:t>років</a:t>
            </a:r>
            <a:r>
              <a:rPr lang="ru-RU" dirty="0" smtClean="0"/>
              <a:t> як </a:t>
            </a:r>
            <a:r>
              <a:rPr lang="ru-RU" dirty="0" err="1" smtClean="0"/>
              <a:t>засіб</a:t>
            </a:r>
            <a:r>
              <a:rPr lang="ru-RU" dirty="0" smtClean="0"/>
              <a:t> для </a:t>
            </a:r>
            <a:r>
              <a:rPr lang="ru-RU" dirty="0" err="1" smtClean="0"/>
              <a:t>транспортування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метою </a:t>
            </a:r>
            <a:r>
              <a:rPr lang="ru-RU" dirty="0" err="1" smtClean="0"/>
              <a:t>уникнення</a:t>
            </a:r>
            <a:r>
              <a:rPr lang="ru-RU" dirty="0" smtClean="0"/>
              <a:t> </a:t>
            </a:r>
            <a:r>
              <a:rPr lang="ru-RU" dirty="0" err="1" smtClean="0"/>
              <a:t>сутичок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турецькими</a:t>
            </a:r>
            <a:r>
              <a:rPr lang="ru-RU" dirty="0" smtClean="0"/>
              <a:t> галерами, на переходах в район </a:t>
            </a:r>
            <a:r>
              <a:rPr lang="ru-RU" dirty="0" err="1" smtClean="0"/>
              <a:t>призначення</a:t>
            </a:r>
            <a:r>
              <a:rPr lang="ru-RU" dirty="0" smtClean="0"/>
              <a:t> </a:t>
            </a:r>
            <a:r>
              <a:rPr lang="ru-RU" dirty="0" err="1" smtClean="0"/>
              <a:t>бойових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при </a:t>
            </a:r>
            <a:r>
              <a:rPr lang="ru-RU" dirty="0" err="1" smtClean="0"/>
              <a:t>повернення</a:t>
            </a:r>
            <a:r>
              <a:rPr lang="ru-RU" dirty="0" smtClean="0"/>
              <a:t> на </a:t>
            </a:r>
            <a:r>
              <a:rPr lang="ru-RU" dirty="0" err="1" smtClean="0"/>
              <a:t>Січ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55092"/>
            <a:ext cx="10515600" cy="5854889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 algn="ctr"/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/>
              <a:t>Сторінка з книги </a:t>
            </a:r>
            <a:r>
              <a:rPr lang="uk-UA" dirty="0" err="1" smtClean="0"/>
              <a:t>Монжері</a:t>
            </a:r>
            <a:endParaRPr lang="ru-RU" dirty="0"/>
          </a:p>
        </p:txBody>
      </p:sp>
      <p:pic>
        <p:nvPicPr>
          <p:cNvPr id="4" name="Содержимое 3" descr="1433884359_monzher.jpg"/>
          <p:cNvPicPr>
            <a:picLocks noChangeAspect="1"/>
          </p:cNvPicPr>
          <p:nvPr/>
        </p:nvPicPr>
        <p:blipFill>
          <a:blip r:embed="rId2" cstate="print"/>
          <a:srcRect l="3000" t="981" r="5250" b="11738"/>
          <a:stretch>
            <a:fillRect/>
          </a:stretch>
        </p:blipFill>
        <p:spPr>
          <a:xfrm>
            <a:off x="3875963" y="600502"/>
            <a:ext cx="4556812" cy="49541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27797"/>
            <a:ext cx="10515600" cy="5549166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    Ось </a:t>
            </a:r>
            <a:r>
              <a:rPr lang="ru-RU" dirty="0" smtClean="0"/>
              <a:t>як </a:t>
            </a:r>
            <a:r>
              <a:rPr lang="ru-RU" dirty="0" err="1" smtClean="0"/>
              <a:t>описує</a:t>
            </a:r>
            <a:r>
              <a:rPr lang="ru-RU" dirty="0" smtClean="0"/>
              <a:t> </a:t>
            </a:r>
            <a:r>
              <a:rPr lang="ru-RU" b="1" dirty="0" err="1" smtClean="0"/>
              <a:t>використання</a:t>
            </a:r>
            <a:r>
              <a:rPr lang="ru-RU" b="1" dirty="0" smtClean="0"/>
              <a:t> </a:t>
            </a:r>
            <a:r>
              <a:rPr lang="ru-RU" b="1" dirty="0" err="1" smtClean="0"/>
              <a:t>запорізькими</a:t>
            </a:r>
            <a:r>
              <a:rPr lang="ru-RU" b="1" dirty="0" smtClean="0"/>
              <a:t> </a:t>
            </a:r>
            <a:r>
              <a:rPr lang="ru-RU" b="1" dirty="0" err="1" smtClean="0"/>
              <a:t>козаками</a:t>
            </a:r>
            <a:r>
              <a:rPr lang="ru-RU" b="1" dirty="0" smtClean="0"/>
              <a:t> </a:t>
            </a:r>
            <a:r>
              <a:rPr lang="ru-RU" b="1" dirty="0" err="1" smtClean="0"/>
              <a:t>підводних</a:t>
            </a:r>
            <a:r>
              <a:rPr lang="ru-RU" b="1" dirty="0" smtClean="0"/>
              <a:t> </a:t>
            </a:r>
            <a:r>
              <a:rPr lang="ru-RU" b="1" dirty="0" err="1" smtClean="0"/>
              <a:t>човнів</a:t>
            </a:r>
            <a:r>
              <a:rPr lang="ru-RU" dirty="0" smtClean="0"/>
              <a:t> </a:t>
            </a:r>
            <a:r>
              <a:rPr lang="ru-RU" dirty="0" err="1" smtClean="0"/>
              <a:t>О.Калініченко</a:t>
            </a:r>
            <a:r>
              <a:rPr lang="ru-RU" dirty="0" smtClean="0"/>
              <a:t> у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книзі</a:t>
            </a:r>
            <a:r>
              <a:rPr lang="ru-RU" dirty="0" smtClean="0"/>
              <a:t> «Когорта»: «</a:t>
            </a:r>
            <a:r>
              <a:rPr lang="ru-RU" dirty="0" err="1" smtClean="0"/>
              <a:t>Запорізькі</a:t>
            </a:r>
            <a:r>
              <a:rPr lang="ru-RU" dirty="0" smtClean="0"/>
              <a:t> </a:t>
            </a:r>
            <a:r>
              <a:rPr lang="ru-RU" dirty="0" err="1" smtClean="0"/>
              <a:t>козаки</a:t>
            </a:r>
            <a:r>
              <a:rPr lang="ru-RU" dirty="0" smtClean="0"/>
              <a:t>, </a:t>
            </a:r>
            <a:r>
              <a:rPr lang="ru-RU" dirty="0" err="1" smtClean="0"/>
              <a:t>успішно</a:t>
            </a:r>
            <a:r>
              <a:rPr lang="ru-RU" dirty="0" smtClean="0"/>
              <a:t> </a:t>
            </a:r>
            <a:r>
              <a:rPr lang="ru-RU" dirty="0" err="1" smtClean="0"/>
              <a:t>подолавши</a:t>
            </a:r>
            <a:r>
              <a:rPr lang="ru-RU" dirty="0" smtClean="0"/>
              <a:t> пороги на чайках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підійшовши</a:t>
            </a:r>
            <a:r>
              <a:rPr lang="ru-RU" dirty="0" smtClean="0"/>
              <a:t> до Чорного моря, в очеретах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переобладнують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 err="1" smtClean="0"/>
              <a:t>чайок</a:t>
            </a:r>
            <a:r>
              <a:rPr lang="ru-RU" dirty="0" smtClean="0"/>
              <a:t> для </a:t>
            </a:r>
            <a:r>
              <a:rPr lang="ru-RU" dirty="0" err="1" smtClean="0"/>
              <a:t>підводного</a:t>
            </a:r>
            <a:r>
              <a:rPr lang="ru-RU" dirty="0" smtClean="0"/>
              <a:t> </a:t>
            </a:r>
            <a:r>
              <a:rPr lang="ru-RU" dirty="0" err="1" smtClean="0"/>
              <a:t>плавання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водою. Для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поряд</a:t>
            </a:r>
            <a:r>
              <a:rPr lang="ru-RU" dirty="0" smtClean="0"/>
              <a:t> борт до борту </a:t>
            </a:r>
            <a:r>
              <a:rPr lang="ru-RU" dirty="0" err="1" smtClean="0"/>
              <a:t>ставляться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чайки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нахиляються</a:t>
            </a:r>
            <a:r>
              <a:rPr lang="ru-RU" dirty="0" smtClean="0"/>
              <a:t> одна до </a:t>
            </a:r>
            <a:r>
              <a:rPr lang="ru-RU" dirty="0" err="1" smtClean="0"/>
              <a:t>одної</a:t>
            </a:r>
            <a:r>
              <a:rPr lang="ru-RU" dirty="0" smtClean="0"/>
              <a:t> на 90 </a:t>
            </a:r>
            <a:r>
              <a:rPr lang="ru-RU" dirty="0" err="1" smtClean="0"/>
              <a:t>градусів</a:t>
            </a:r>
            <a:r>
              <a:rPr lang="ru-RU" dirty="0" smtClean="0"/>
              <a:t> так, </a:t>
            </a:r>
            <a:r>
              <a:rPr lang="ru-RU" dirty="0" err="1" smtClean="0"/>
              <a:t>що</a:t>
            </a:r>
            <a:r>
              <a:rPr lang="ru-RU" dirty="0" smtClean="0"/>
              <a:t> один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бортів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днищем.</a:t>
            </a:r>
          </a:p>
          <a:p>
            <a:pPr algn="just">
              <a:buNone/>
            </a:pPr>
            <a:r>
              <a:rPr lang="ru-RU" dirty="0" smtClean="0"/>
              <a:t>          В </a:t>
            </a:r>
            <a:r>
              <a:rPr lang="ru-RU" dirty="0" smtClean="0"/>
              <a:t>такому </a:t>
            </a:r>
            <a:r>
              <a:rPr lang="ru-RU" dirty="0" err="1" smtClean="0"/>
              <a:t>положенні</a:t>
            </a:r>
            <a:r>
              <a:rPr lang="ru-RU" dirty="0" smtClean="0"/>
              <a:t> чайки </a:t>
            </a:r>
            <a:r>
              <a:rPr lang="ru-RU" dirty="0" err="1" smtClean="0"/>
              <a:t>скріпляються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верхній</a:t>
            </a:r>
            <a:r>
              <a:rPr lang="ru-RU" dirty="0" smtClean="0"/>
              <a:t> </a:t>
            </a:r>
            <a:r>
              <a:rPr lang="ru-RU" dirty="0" err="1" smtClean="0"/>
              <a:t>бортовий</a:t>
            </a:r>
            <a:r>
              <a:rPr lang="ru-RU" dirty="0" smtClean="0"/>
              <a:t> </a:t>
            </a:r>
            <a:r>
              <a:rPr lang="ru-RU" dirty="0" err="1" smtClean="0"/>
              <a:t>стик</a:t>
            </a:r>
            <a:r>
              <a:rPr lang="ru-RU" dirty="0" smtClean="0"/>
              <a:t> конопатиться.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в'язанки</a:t>
            </a:r>
            <a:r>
              <a:rPr lang="ru-RU" dirty="0" smtClean="0"/>
              <a:t> очерету </a:t>
            </a:r>
            <a:r>
              <a:rPr lang="ru-RU" dirty="0" err="1" smtClean="0"/>
              <a:t>розташовуються</a:t>
            </a:r>
            <a:r>
              <a:rPr lang="ru-RU" dirty="0" smtClean="0"/>
              <a:t> у </a:t>
            </a:r>
            <a:r>
              <a:rPr lang="ru-RU" dirty="0" err="1" smtClean="0"/>
              <a:t>верхній</a:t>
            </a:r>
            <a:r>
              <a:rPr lang="ru-RU" dirty="0" smtClean="0"/>
              <a:t> </a:t>
            </a:r>
            <a:r>
              <a:rPr lang="ru-RU" dirty="0" err="1" smtClean="0"/>
              <a:t>частині</a:t>
            </a:r>
            <a:r>
              <a:rPr lang="ru-RU" dirty="0" smtClean="0"/>
              <a:t>, а весь </a:t>
            </a:r>
            <a:r>
              <a:rPr lang="ru-RU" dirty="0" err="1" smtClean="0"/>
              <a:t>твердий</a:t>
            </a:r>
            <a:r>
              <a:rPr lang="ru-RU" dirty="0" smtClean="0"/>
              <a:t> </a:t>
            </a:r>
            <a:r>
              <a:rPr lang="ru-RU" dirty="0" err="1" smtClean="0"/>
              <a:t>баласт</a:t>
            </a:r>
            <a:r>
              <a:rPr lang="ru-RU" dirty="0" smtClean="0"/>
              <a:t> </a:t>
            </a:r>
            <a:r>
              <a:rPr lang="ru-RU" dirty="0" err="1" smtClean="0"/>
              <a:t>переміщається</a:t>
            </a:r>
            <a:r>
              <a:rPr lang="ru-RU" dirty="0" smtClean="0"/>
              <a:t> вниз </a:t>
            </a:r>
            <a:r>
              <a:rPr lang="ru-RU" dirty="0" err="1" smtClean="0"/>
              <a:t>побортно</a:t>
            </a:r>
            <a:r>
              <a:rPr lang="ru-RU" dirty="0" smtClean="0"/>
              <a:t>. </a:t>
            </a:r>
            <a:r>
              <a:rPr lang="ru-RU" dirty="0" err="1" smtClean="0"/>
              <a:t>Носові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кормові</a:t>
            </a:r>
            <a:r>
              <a:rPr lang="ru-RU" dirty="0" smtClean="0"/>
              <a:t> </a:t>
            </a:r>
            <a:r>
              <a:rPr lang="ru-RU" dirty="0" err="1" smtClean="0"/>
              <a:t>стерна</a:t>
            </a:r>
            <a:r>
              <a:rPr lang="ru-RU" dirty="0" smtClean="0"/>
              <a:t> (</a:t>
            </a:r>
            <a:r>
              <a:rPr lang="ru-RU" dirty="0" err="1" smtClean="0"/>
              <a:t>рулі</a:t>
            </a:r>
            <a:r>
              <a:rPr lang="ru-RU" dirty="0" smtClean="0"/>
              <a:t>) </a:t>
            </a:r>
            <a:r>
              <a:rPr lang="ru-RU" dirty="0" err="1" smtClean="0"/>
              <a:t>чайок</a:t>
            </a:r>
            <a:r>
              <a:rPr lang="ru-RU" dirty="0" smtClean="0"/>
              <a:t> </a:t>
            </a:r>
            <a:r>
              <a:rPr lang="ru-RU" dirty="0" err="1" smtClean="0"/>
              <a:t>перетворюються</a:t>
            </a:r>
            <a:r>
              <a:rPr lang="ru-RU" dirty="0" smtClean="0"/>
              <a:t> на </a:t>
            </a:r>
            <a:r>
              <a:rPr lang="ru-RU" dirty="0" err="1" smtClean="0"/>
              <a:t>горизонтальні</a:t>
            </a:r>
            <a:r>
              <a:rPr lang="ru-RU" dirty="0" smtClean="0"/>
              <a:t> </a:t>
            </a:r>
            <a:r>
              <a:rPr lang="ru-RU" dirty="0" err="1" smtClean="0"/>
              <a:t>рулі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645</Words>
  <Application>Microsoft Office PowerPoint</Application>
  <PresentationFormat>Произвольный</PresentationFormat>
  <Paragraphs>45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Офисная тема</vt:lpstr>
      <vt:lpstr>  судномодельний гурток НВК  презентує заняття основного рівня  </vt:lpstr>
      <vt:lpstr>Козацький підводний човен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Пишаймося, бо ми того варті!  </vt:lpstr>
    </vt:vector>
  </TitlesOfParts>
  <Company>Mobile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14</cp:revision>
  <dcterms:created xsi:type="dcterms:W3CDTF">2020-04-22T13:01:29Z</dcterms:created>
  <dcterms:modified xsi:type="dcterms:W3CDTF">2020-07-23T13:58:44Z</dcterms:modified>
</cp:coreProperties>
</file>