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02" r:id="rId3"/>
    <p:sldId id="303" r:id="rId4"/>
    <p:sldId id="312" r:id="rId5"/>
    <p:sldId id="304" r:id="rId6"/>
    <p:sldId id="305" r:id="rId7"/>
    <p:sldId id="314" r:id="rId8"/>
    <p:sldId id="306" r:id="rId9"/>
    <p:sldId id="316" r:id="rId10"/>
    <p:sldId id="307" r:id="rId11"/>
    <p:sldId id="308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70" d="100"/>
          <a:sy n="70" d="100"/>
        </p:scale>
        <p:origin x="-62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1951C-B587-4669-AEAB-3CA3E620BBD9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02500-5BAE-47BD-9A24-DA8251B90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E908737-7F0D-43E3-881E-D559C32D1E2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30DD8669-1381-456D-9152-76B17665A2E2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D6E4F21-2AA8-4FCA-9213-BEC765D560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7461332-109B-4216-A040-E2AE056BBB77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B189D43-7D5D-4E8A-9AC3-41F16E7A8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744073-5C39-4F22-9A95-A951DF155739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4D46F2-ADE1-4EDE-8C39-67B9C61D1F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01AF74D4-0C31-44FB-89AF-333C2B103954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807818A-EAA9-414E-BCC0-1222C994A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66EAF66-51F2-4B1D-9CAA-516392A46DAF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ED8C18B8-0AB9-499B-80AD-C83B7785FF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5610017-CDBA-482E-B9B7-C8AB3A109F89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E2C45DB-E2D0-413F-A774-2A3FA58CE3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2073D13-A5DD-4361-86C6-8990952A8B11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97FD72D7-AE78-45EA-9A28-FCD2A8FC0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03C9B2A-B63E-4EF0-8861-FA6F31CBEC72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2899A15-DEB5-4B63-A373-0A9517BBF4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9C5A2552-342C-46AA-850C-74A1BFA910EB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4CEE70D1-58EA-4D24-A39D-A277F7D01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A244C59C-D113-4CB3-B4B2-49D55DA992C4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AA2849C-D064-4305-9283-89A1125500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25CAEA6-6AE5-4923-9D8A-A806BFC44B82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F496BC1-1331-453F-A4D0-2CC3A4F9E7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C36B8-D485-4F79-A6BF-BA89B061DF0D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B61F2-6DA1-4B3B-ACCD-25C66D00EE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194288" y="2588432"/>
            <a:ext cx="10017736" cy="4069533"/>
          </a:xfrm>
        </p:spPr>
        <p:txBody>
          <a:bodyPr>
            <a:normAutofit fontScale="90000"/>
          </a:bodyPr>
          <a:lstStyle/>
          <a:p>
            <a:endParaRPr lang="uk-UA" altLang="en-US"/>
          </a:p>
          <a:p>
            <a:endParaRPr lang="uk-UA" altLang="en-US"/>
          </a:p>
          <a:p>
            <a:r>
              <a:rPr lang="uk-UA" altLang="en-US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 гурток</a:t>
            </a:r>
          </a:p>
          <a:p>
            <a:r>
              <a:rPr lang="uk-UA" altLang="en-US" b="1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заняття основного рівня </a:t>
            </a:r>
          </a:p>
          <a:p>
            <a:endParaRPr lang="uk-UA" altLang="en-US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35188" y="365282"/>
            <a:ext cx="4274341" cy="222314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41445"/>
            <a:ext cx="10515600" cy="553551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Говорять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козацька</a:t>
            </a:r>
            <a:r>
              <a:rPr lang="ru-RU" dirty="0" smtClean="0"/>
              <a:t> чайка </a:t>
            </a:r>
            <a:r>
              <a:rPr lang="ru-RU" dirty="0" err="1" smtClean="0"/>
              <a:t>завдячує</a:t>
            </a:r>
            <a:r>
              <a:rPr lang="ru-RU" dirty="0" smtClean="0"/>
              <a:t> </a:t>
            </a:r>
            <a:r>
              <a:rPr lang="ru-RU" dirty="0" err="1" smtClean="0"/>
              <a:t>своєю</a:t>
            </a:r>
            <a:r>
              <a:rPr lang="ru-RU" dirty="0" smtClean="0"/>
              <a:t> </a:t>
            </a:r>
            <a:r>
              <a:rPr lang="ru-RU" dirty="0" err="1" smtClean="0"/>
              <a:t>назвою</a:t>
            </a:r>
            <a:r>
              <a:rPr lang="ru-RU" dirty="0" smtClean="0"/>
              <a:t> </a:t>
            </a:r>
            <a:r>
              <a:rPr lang="ru-RU" dirty="0" err="1" smtClean="0"/>
              <a:t>незвичній</a:t>
            </a:r>
            <a:r>
              <a:rPr lang="ru-RU" dirty="0" smtClean="0"/>
              <a:t> </a:t>
            </a:r>
            <a:r>
              <a:rPr lang="ru-RU" dirty="0" err="1" smtClean="0"/>
              <a:t>швидкості</a:t>
            </a:r>
            <a:r>
              <a:rPr lang="ru-RU" dirty="0" smtClean="0"/>
              <a:t> та </a:t>
            </a:r>
            <a:r>
              <a:rPr lang="ru-RU" dirty="0" err="1" smtClean="0"/>
              <a:t>легкості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човен</a:t>
            </a:r>
            <a:r>
              <a:rPr lang="ru-RU" dirty="0" smtClean="0"/>
              <a:t> </a:t>
            </a:r>
            <a:r>
              <a:rPr lang="ru-RU" dirty="0" err="1" smtClean="0"/>
              <a:t>демонстрував</a:t>
            </a:r>
            <a:r>
              <a:rPr lang="ru-RU" dirty="0" smtClean="0"/>
              <a:t> на </a:t>
            </a:r>
            <a:r>
              <a:rPr lang="ru-RU" dirty="0" err="1" smtClean="0"/>
              <a:t>воді</a:t>
            </a:r>
            <a:r>
              <a:rPr lang="ru-RU" dirty="0" smtClean="0"/>
              <a:t>. Слава про </a:t>
            </a:r>
            <a:r>
              <a:rPr lang="ru-RU" dirty="0" err="1" smtClean="0"/>
              <a:t>козацьку</a:t>
            </a:r>
            <a:r>
              <a:rPr lang="ru-RU" dirty="0" smtClean="0"/>
              <a:t> </a:t>
            </a:r>
            <a:r>
              <a:rPr lang="ru-RU" dirty="0" err="1" smtClean="0"/>
              <a:t>флотилію</a:t>
            </a:r>
            <a:r>
              <a:rPr lang="ru-RU" dirty="0" smtClean="0"/>
              <a:t> </a:t>
            </a:r>
            <a:r>
              <a:rPr lang="ru-RU" dirty="0" err="1" smtClean="0"/>
              <a:t>розносилася</a:t>
            </a:r>
            <a:r>
              <a:rPr lang="ru-RU" dirty="0" smtClean="0"/>
              <a:t> </a:t>
            </a:r>
            <a:r>
              <a:rPr lang="ru-RU" dirty="0" err="1" smtClean="0"/>
              <a:t>відлунням</a:t>
            </a:r>
            <a:r>
              <a:rPr lang="ru-RU" dirty="0" smtClean="0"/>
              <a:t> на </a:t>
            </a:r>
            <a:r>
              <a:rPr lang="ru-RU" dirty="0" err="1" smtClean="0"/>
              <a:t>узбережжях</a:t>
            </a:r>
            <a:r>
              <a:rPr lang="ru-RU" dirty="0" smtClean="0"/>
              <a:t> Чорного, </a:t>
            </a:r>
            <a:r>
              <a:rPr lang="ru-RU" dirty="0" err="1" smtClean="0"/>
              <a:t>Азовського</a:t>
            </a:r>
            <a:r>
              <a:rPr lang="ru-RU" dirty="0" smtClean="0"/>
              <a:t> </a:t>
            </a:r>
            <a:r>
              <a:rPr lang="ru-RU" dirty="0" err="1" smtClean="0"/>
              <a:t>морів</a:t>
            </a:r>
            <a:r>
              <a:rPr lang="ru-RU" dirty="0" smtClean="0"/>
              <a:t> та по </a:t>
            </a:r>
            <a:r>
              <a:rPr lang="ru-RU" dirty="0" err="1" smtClean="0"/>
              <a:t>Дніпру</a:t>
            </a:r>
            <a:r>
              <a:rPr lang="ru-RU" dirty="0" smtClean="0"/>
              <a:t>. Та </a:t>
            </a:r>
            <a:r>
              <a:rPr lang="ru-RU" dirty="0" err="1" smtClean="0"/>
              <a:t>серцем</a:t>
            </a:r>
            <a:r>
              <a:rPr lang="ru-RU" dirty="0" smtClean="0"/>
              <a:t>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новацій</a:t>
            </a:r>
            <a:r>
              <a:rPr lang="ru-RU" dirty="0" smtClean="0"/>
              <a:t>, </a:t>
            </a:r>
            <a:r>
              <a:rPr lang="ru-RU" dirty="0" err="1" smtClean="0"/>
              <a:t>досягнень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перемог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Запоріжжя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4" name="Содержимое 5" descr="unnamed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03009" y="2706675"/>
            <a:ext cx="4876800" cy="357187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68740"/>
            <a:ext cx="10515600" cy="10219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FF0000"/>
                </a:solidFill>
              </a:rPr>
              <a:t>Пишаймося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  <a:r>
              <a:rPr lang="ru-RU" dirty="0" err="1" smtClean="0">
                <a:solidFill>
                  <a:srgbClr val="FF0000"/>
                </a:solidFill>
              </a:rPr>
              <a:t>бо</a:t>
            </a:r>
            <a:r>
              <a:rPr lang="ru-RU" dirty="0" smtClean="0">
                <a:solidFill>
                  <a:srgbClr val="FF0000"/>
                </a:solidFill>
              </a:rPr>
              <a:t> ми того </a:t>
            </a:r>
            <a:r>
              <a:rPr lang="ru-RU" dirty="0" err="1" smtClean="0">
                <a:solidFill>
                  <a:srgbClr val="FF0000"/>
                </a:solidFill>
              </a:rPr>
              <a:t>варті</a:t>
            </a:r>
            <a:r>
              <a:rPr lang="ru-RU" dirty="0" smtClean="0"/>
              <a:t>! 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4D4B22C0-C5CD-401D-A6A2-643257E45A93_w408_r0_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r="-637" b="6005"/>
          <a:stretch>
            <a:fillRect/>
          </a:stretch>
        </p:blipFill>
        <p:spPr>
          <a:xfrm>
            <a:off x="2651644" y="1528549"/>
            <a:ext cx="6641188" cy="4135272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36979"/>
            <a:ext cx="10515600" cy="95370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rgbClr val="FF0000"/>
                </a:solidFill>
              </a:rPr>
              <a:t>Козацькі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човни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Що</a:t>
            </a:r>
            <a:r>
              <a:rPr lang="ru-RU" b="1" dirty="0" smtClean="0">
                <a:solidFill>
                  <a:srgbClr val="FF0000"/>
                </a:solidFill>
              </a:rPr>
              <a:t> ми </a:t>
            </a:r>
            <a:r>
              <a:rPr lang="ru-RU" b="1" dirty="0" err="1" smtClean="0">
                <a:solidFill>
                  <a:srgbClr val="FF0000"/>
                </a:solidFill>
              </a:rPr>
              <a:t>знаємо</a:t>
            </a:r>
            <a:r>
              <a:rPr lang="ru-RU" b="1" dirty="0" smtClean="0">
                <a:solidFill>
                  <a:srgbClr val="FF0000"/>
                </a:solidFill>
              </a:rPr>
              <a:t> про </a:t>
            </a:r>
            <a:r>
              <a:rPr lang="ru-RU" b="1" dirty="0" err="1" smtClean="0">
                <a:solidFill>
                  <a:srgbClr val="FF0000"/>
                </a:solidFill>
              </a:rPr>
              <a:t>непереможні</a:t>
            </a:r>
            <a:r>
              <a:rPr lang="ru-RU" b="1" dirty="0" smtClean="0">
                <a:solidFill>
                  <a:srgbClr val="FF0000"/>
                </a:solidFill>
              </a:rPr>
              <a:t> чайки.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ctr">
              <a:buNone/>
            </a:pPr>
            <a:r>
              <a:rPr lang="ru-RU" dirty="0" smtClean="0"/>
              <a:t>Борис Крюков «</a:t>
            </a:r>
            <a:r>
              <a:rPr lang="ru-RU" dirty="0" err="1" smtClean="0"/>
              <a:t>Козацькі</a:t>
            </a:r>
            <a:r>
              <a:rPr lang="ru-RU" dirty="0" smtClean="0"/>
              <a:t> чайки»</a:t>
            </a:r>
            <a:endParaRPr lang="ru-RU" dirty="0"/>
          </a:p>
        </p:txBody>
      </p:sp>
      <p:pic>
        <p:nvPicPr>
          <p:cNvPr id="4" name="Содержимое 3" descr="Б.Крюков_Козацькі_чайки_1960-ті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90184" y="1760562"/>
            <a:ext cx="7222273" cy="335734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846161"/>
            <a:ext cx="10515600" cy="5330802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    </a:t>
            </a:r>
            <a:r>
              <a:rPr lang="ru-RU" dirty="0" err="1" smtClean="0"/>
              <a:t>Доволі</a:t>
            </a:r>
            <a:r>
              <a:rPr lang="ru-RU" dirty="0" smtClean="0"/>
              <a:t> </a:t>
            </a:r>
            <a:r>
              <a:rPr lang="ru-RU" dirty="0" err="1" smtClean="0"/>
              <a:t>легкі</a:t>
            </a:r>
            <a:r>
              <a:rPr lang="ru-RU" dirty="0" smtClean="0"/>
              <a:t>, </a:t>
            </a:r>
            <a:r>
              <a:rPr lang="ru-RU" dirty="0" err="1" smtClean="0"/>
              <a:t>маневрені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прості</a:t>
            </a:r>
            <a:r>
              <a:rPr lang="ru-RU" dirty="0" smtClean="0"/>
              <a:t> за </a:t>
            </a:r>
            <a:r>
              <a:rPr lang="ru-RU" dirty="0" err="1" smtClean="0"/>
              <a:t>своєю</a:t>
            </a:r>
            <a:r>
              <a:rPr lang="ru-RU" dirty="0" smtClean="0"/>
              <a:t> </a:t>
            </a:r>
            <a:r>
              <a:rPr lang="ru-RU" dirty="0" err="1" smtClean="0"/>
              <a:t>будовою</a:t>
            </a:r>
            <a:r>
              <a:rPr lang="ru-RU" dirty="0" smtClean="0"/>
              <a:t>.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славнозвісної</a:t>
            </a:r>
            <a:r>
              <a:rPr lang="ru-RU" dirty="0" smtClean="0"/>
              <a:t>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 smtClean="0"/>
              <a:t>козацького</a:t>
            </a:r>
            <a:r>
              <a:rPr lang="ru-RU" dirty="0" smtClean="0"/>
              <a:t> </a:t>
            </a:r>
            <a:r>
              <a:rPr lang="ru-RU" dirty="0" err="1" smtClean="0"/>
              <a:t>періоду</a:t>
            </a:r>
            <a:r>
              <a:rPr lang="ru-RU" dirty="0" smtClean="0"/>
              <a:t>. Усе </a:t>
            </a:r>
            <a:r>
              <a:rPr lang="ru-RU" dirty="0" err="1" smtClean="0"/>
              <a:t>це</a:t>
            </a:r>
            <a:r>
              <a:rPr lang="ru-RU" dirty="0" smtClean="0"/>
              <a:t> – про суда, </a:t>
            </a:r>
            <a:r>
              <a:rPr lang="ru-RU" dirty="0" err="1" smtClean="0"/>
              <a:t>що</a:t>
            </a:r>
            <a:r>
              <a:rPr lang="ru-RU" dirty="0" smtClean="0"/>
              <a:t> приносили </a:t>
            </a:r>
            <a:r>
              <a:rPr lang="ru-RU" dirty="0" err="1" smtClean="0"/>
              <a:t>чисельні</a:t>
            </a:r>
            <a:r>
              <a:rPr lang="ru-RU" dirty="0" smtClean="0"/>
              <a:t> перемоги на </a:t>
            </a:r>
            <a:r>
              <a:rPr lang="ru-RU" dirty="0" err="1" smtClean="0"/>
              <a:t>воді</a:t>
            </a:r>
            <a:r>
              <a:rPr lang="ru-RU" dirty="0" smtClean="0"/>
              <a:t> та </a:t>
            </a:r>
            <a:r>
              <a:rPr lang="ru-RU" dirty="0" err="1" smtClean="0"/>
              <a:t>увійшли</a:t>
            </a:r>
            <a:r>
              <a:rPr lang="ru-RU" dirty="0" smtClean="0"/>
              <a:t> до </a:t>
            </a:r>
            <a:r>
              <a:rPr lang="ru-RU" dirty="0" err="1" smtClean="0"/>
              <a:t>підручників</a:t>
            </a:r>
            <a:r>
              <a:rPr lang="ru-RU" dirty="0" smtClean="0"/>
              <a:t>.</a:t>
            </a:r>
          </a:p>
          <a:p>
            <a:pPr algn="just">
              <a:buNone/>
            </a:pPr>
            <a:r>
              <a:rPr lang="ru-RU" dirty="0" smtClean="0"/>
              <a:t>            Перш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розповісти</a:t>
            </a:r>
            <a:r>
              <a:rPr lang="ru-RU" dirty="0" smtClean="0"/>
              <a:t> про </a:t>
            </a:r>
            <a:r>
              <a:rPr lang="ru-RU" dirty="0" err="1" smtClean="0"/>
              <a:t>човни</a:t>
            </a:r>
            <a:r>
              <a:rPr lang="ru-RU" dirty="0" smtClean="0"/>
              <a:t>, </a:t>
            </a:r>
            <a:r>
              <a:rPr lang="ru-RU" dirty="0" err="1" smtClean="0"/>
              <a:t>варто</a:t>
            </a:r>
            <a:r>
              <a:rPr lang="ru-RU" dirty="0" smtClean="0"/>
              <a:t> </a:t>
            </a:r>
            <a:r>
              <a:rPr lang="ru-RU" dirty="0" err="1" smtClean="0"/>
              <a:t>торкнутися</a:t>
            </a:r>
            <a:r>
              <a:rPr lang="ru-RU" dirty="0" smtClean="0"/>
              <a:t> теми самого </a:t>
            </a:r>
            <a:r>
              <a:rPr lang="ru-RU" dirty="0" err="1" smtClean="0"/>
              <a:t>козацтва</a:t>
            </a:r>
            <a:r>
              <a:rPr lang="ru-RU" dirty="0" smtClean="0"/>
              <a:t>, </a:t>
            </a:r>
            <a:r>
              <a:rPr lang="ru-RU" dirty="0" err="1" smtClean="0"/>
              <a:t>адже</a:t>
            </a:r>
            <a:r>
              <a:rPr lang="ru-RU" dirty="0" smtClean="0"/>
              <a:t> велика </a:t>
            </a:r>
            <a:r>
              <a:rPr lang="ru-RU" dirty="0" err="1" smtClean="0"/>
              <a:t>частина</a:t>
            </a:r>
            <a:r>
              <a:rPr lang="ru-RU" dirty="0" smtClean="0"/>
              <a:t> перемог,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боїв</a:t>
            </a:r>
            <a:r>
              <a:rPr lang="ru-RU" dirty="0" smtClean="0"/>
              <a:t> на </a:t>
            </a:r>
            <a:r>
              <a:rPr lang="ru-RU" dirty="0" err="1" smtClean="0"/>
              <a:t>воді</a:t>
            </a:r>
            <a:r>
              <a:rPr lang="ru-RU" dirty="0" smtClean="0"/>
              <a:t>, стала </a:t>
            </a:r>
            <a:r>
              <a:rPr lang="ru-RU" dirty="0" err="1" smtClean="0"/>
              <a:t>можливою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сміливості</a:t>
            </a:r>
            <a:r>
              <a:rPr lang="ru-RU" dirty="0" smtClean="0"/>
              <a:t>, </a:t>
            </a:r>
            <a:r>
              <a:rPr lang="ru-RU" dirty="0" err="1" smtClean="0"/>
              <a:t>хитрості</a:t>
            </a:r>
            <a:r>
              <a:rPr lang="ru-RU" dirty="0" smtClean="0"/>
              <a:t> та </a:t>
            </a:r>
            <a:r>
              <a:rPr lang="ru-RU" dirty="0" err="1" smtClean="0"/>
              <a:t>вмінням</a:t>
            </a:r>
            <a:r>
              <a:rPr lang="ru-RU" dirty="0" smtClean="0"/>
              <a:t> </a:t>
            </a:r>
            <a:r>
              <a:rPr lang="ru-RU" dirty="0" err="1" smtClean="0"/>
              <a:t>козаків</a:t>
            </a:r>
            <a:r>
              <a:rPr lang="ru-RU" dirty="0" smtClean="0"/>
              <a:t>. Для </a:t>
            </a:r>
            <a:r>
              <a:rPr lang="ru-RU" dirty="0" err="1" smtClean="0"/>
              <a:t>українських</a:t>
            </a:r>
            <a:r>
              <a:rPr lang="ru-RU" dirty="0" smtClean="0"/>
              <a:t> </a:t>
            </a:r>
            <a:r>
              <a:rPr lang="ru-RU" dirty="0" err="1" smtClean="0"/>
              <a:t>козаків</a:t>
            </a:r>
            <a:r>
              <a:rPr lang="ru-RU" dirty="0" smtClean="0"/>
              <a:t> бути </a:t>
            </a:r>
            <a:r>
              <a:rPr lang="ru-RU" dirty="0" err="1" smtClean="0"/>
              <a:t>переможцями</a:t>
            </a:r>
            <a:r>
              <a:rPr lang="ru-RU" dirty="0" smtClean="0"/>
              <a:t> – означало </a:t>
            </a:r>
            <a:r>
              <a:rPr lang="ru-RU" dirty="0" err="1" smtClean="0"/>
              <a:t>перемагати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на </a:t>
            </a:r>
            <a:r>
              <a:rPr lang="ru-RU" dirty="0" err="1" smtClean="0"/>
              <a:t>воді</a:t>
            </a:r>
            <a:r>
              <a:rPr lang="ru-RU" dirty="0" smtClean="0"/>
              <a:t>. Супротивники,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ними </a:t>
            </a:r>
            <a:r>
              <a:rPr lang="ru-RU" dirty="0" err="1" smtClean="0"/>
              <a:t>доводилося</a:t>
            </a:r>
            <a:r>
              <a:rPr lang="ru-RU" dirty="0" smtClean="0"/>
              <a:t> </a:t>
            </a:r>
            <a:r>
              <a:rPr lang="ru-RU" dirty="0" err="1" smtClean="0"/>
              <a:t>стикатися</a:t>
            </a:r>
            <a:r>
              <a:rPr lang="ru-RU" dirty="0" smtClean="0"/>
              <a:t> того часу, - </a:t>
            </a:r>
            <a:r>
              <a:rPr lang="ru-RU" dirty="0" err="1" smtClean="0"/>
              <a:t>Туреччина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Татарські</a:t>
            </a:r>
            <a:r>
              <a:rPr lang="ru-RU" dirty="0" smtClean="0"/>
              <a:t> Ханства вели </a:t>
            </a:r>
            <a:r>
              <a:rPr lang="ru-RU" dirty="0" err="1" smtClean="0"/>
              <a:t>майстерні</a:t>
            </a:r>
            <a:r>
              <a:rPr lang="ru-RU" dirty="0" smtClean="0"/>
              <a:t> </a:t>
            </a:r>
            <a:r>
              <a:rPr lang="ru-RU" dirty="0" err="1" smtClean="0"/>
              <a:t>бої</a:t>
            </a:r>
            <a:r>
              <a:rPr lang="ru-RU" dirty="0" smtClean="0"/>
              <a:t>. </a:t>
            </a:r>
            <a:r>
              <a:rPr lang="ru-RU" dirty="0" err="1" smtClean="0"/>
              <a:t>Славетні</a:t>
            </a:r>
            <a:r>
              <a:rPr lang="ru-RU" dirty="0" smtClean="0"/>
              <a:t> чайки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ім’ям</a:t>
            </a:r>
            <a:r>
              <a:rPr lang="ru-RU" dirty="0" smtClean="0"/>
              <a:t> </a:t>
            </a:r>
            <a:r>
              <a:rPr lang="ru-RU" dirty="0" err="1" smtClean="0"/>
              <a:t>загальним</a:t>
            </a:r>
            <a:r>
              <a:rPr lang="ru-RU" dirty="0" smtClean="0"/>
              <a:t>, - </a:t>
            </a:r>
            <a:r>
              <a:rPr lang="ru-RU" dirty="0" err="1" smtClean="0"/>
              <a:t>єдиним</a:t>
            </a:r>
            <a:r>
              <a:rPr lang="ru-RU" dirty="0" smtClean="0"/>
              <a:t> </a:t>
            </a:r>
            <a:r>
              <a:rPr lang="ru-RU" dirty="0" err="1" smtClean="0"/>
              <a:t>визначенням</a:t>
            </a:r>
            <a:r>
              <a:rPr lang="ru-RU" dirty="0" smtClean="0"/>
              <a:t> </a:t>
            </a:r>
            <a:r>
              <a:rPr lang="ru-RU" dirty="0" err="1" smtClean="0"/>
              <a:t>непереможного</a:t>
            </a:r>
            <a:r>
              <a:rPr lang="ru-RU" dirty="0" smtClean="0"/>
              <a:t> корабля.</a:t>
            </a:r>
          </a:p>
          <a:p>
            <a:pPr algn="just"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44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4389" y="641445"/>
            <a:ext cx="8078454" cy="5540991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Військова інженерія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528549"/>
            <a:ext cx="10515600" cy="464841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</a:t>
            </a:r>
            <a:r>
              <a:rPr lang="ru-RU" dirty="0" err="1" smtClean="0"/>
              <a:t>Запорукою</a:t>
            </a:r>
            <a:r>
              <a:rPr lang="ru-RU" dirty="0" smtClean="0"/>
              <a:t> </a:t>
            </a:r>
            <a:r>
              <a:rPr lang="ru-RU" dirty="0" err="1" smtClean="0"/>
              <a:t>успіху</a:t>
            </a:r>
            <a:r>
              <a:rPr lang="ru-RU" dirty="0" smtClean="0"/>
              <a:t> </a:t>
            </a:r>
            <a:r>
              <a:rPr lang="ru-RU" dirty="0" err="1" smtClean="0"/>
              <a:t>козацьких</a:t>
            </a:r>
            <a:r>
              <a:rPr lang="ru-RU" dirty="0" smtClean="0"/>
              <a:t> суден </a:t>
            </a:r>
            <a:r>
              <a:rPr lang="ru-RU" dirty="0" err="1" smtClean="0"/>
              <a:t>була</a:t>
            </a:r>
            <a:r>
              <a:rPr lang="ru-RU" dirty="0" smtClean="0"/>
              <a:t>, як не дивно, простота. </a:t>
            </a:r>
            <a:r>
              <a:rPr lang="ru-RU" dirty="0" err="1" smtClean="0"/>
              <a:t>Корабель</a:t>
            </a:r>
            <a:r>
              <a:rPr lang="ru-RU" dirty="0" smtClean="0"/>
              <a:t> </a:t>
            </a:r>
            <a:r>
              <a:rPr lang="ru-RU" dirty="0" err="1" smtClean="0"/>
              <a:t>розпочинали</a:t>
            </a:r>
            <a:r>
              <a:rPr lang="ru-RU" dirty="0" smtClean="0"/>
              <a:t> </a:t>
            </a:r>
            <a:r>
              <a:rPr lang="ru-RU" dirty="0" err="1" smtClean="0"/>
              <a:t>будувати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кіля-основи</a:t>
            </a:r>
            <a:r>
              <a:rPr lang="ru-RU" dirty="0" smtClean="0"/>
              <a:t>, </a:t>
            </a:r>
            <a:r>
              <a:rPr lang="ru-RU" dirty="0" err="1" smtClean="0"/>
              <a:t>частіше</a:t>
            </a:r>
            <a:r>
              <a:rPr lang="ru-RU" dirty="0" smtClean="0"/>
              <a:t> для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використовували</a:t>
            </a:r>
            <a:r>
              <a:rPr lang="ru-RU" dirty="0" smtClean="0"/>
              <a:t> вербу, липу </a:t>
            </a:r>
            <a:r>
              <a:rPr lang="ru-RU" dirty="0" err="1" smtClean="0"/>
              <a:t>або</a:t>
            </a:r>
            <a:r>
              <a:rPr lang="ru-RU" dirty="0" smtClean="0"/>
              <a:t> дуб. </a:t>
            </a:r>
            <a:r>
              <a:rPr lang="ru-RU" dirty="0" err="1" smtClean="0"/>
              <a:t>Далі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боків</a:t>
            </a:r>
            <a:r>
              <a:rPr lang="ru-RU" dirty="0" smtClean="0"/>
              <a:t>, один за одним прибивали </a:t>
            </a:r>
            <a:r>
              <a:rPr lang="ru-RU" dirty="0" err="1" smtClean="0"/>
              <a:t>яруси</a:t>
            </a:r>
            <a:r>
              <a:rPr lang="ru-RU" dirty="0" smtClean="0"/>
              <a:t> </a:t>
            </a:r>
            <a:r>
              <a:rPr lang="ru-RU" dirty="0" err="1" smtClean="0"/>
              <a:t>дошок</a:t>
            </a:r>
            <a:r>
              <a:rPr lang="ru-RU" dirty="0" smtClean="0"/>
              <a:t>. </a:t>
            </a:r>
            <a:r>
              <a:rPr lang="ru-RU" dirty="0" err="1" smtClean="0"/>
              <a:t>Зазвичай</a:t>
            </a:r>
            <a:r>
              <a:rPr lang="ru-RU" dirty="0" smtClean="0"/>
              <a:t>, </a:t>
            </a:r>
            <a:r>
              <a:rPr lang="ru-RU" dirty="0" err="1" smtClean="0"/>
              <a:t>довжина</a:t>
            </a:r>
            <a:r>
              <a:rPr lang="ru-RU" dirty="0" smtClean="0"/>
              <a:t> чайки становила </a:t>
            </a:r>
            <a:r>
              <a:rPr lang="ru-RU" dirty="0" err="1" smtClean="0"/>
              <a:t>близько</a:t>
            </a:r>
            <a:r>
              <a:rPr lang="ru-RU" dirty="0" smtClean="0"/>
              <a:t> 15-20 </a:t>
            </a:r>
            <a:r>
              <a:rPr lang="ru-RU" dirty="0" err="1" smtClean="0"/>
              <a:t>метрів</a:t>
            </a:r>
            <a:r>
              <a:rPr lang="ru-RU" dirty="0" smtClean="0"/>
              <a:t>, при </a:t>
            </a:r>
            <a:r>
              <a:rPr lang="ru-RU" dirty="0" err="1" smtClean="0"/>
              <a:t>ширині</a:t>
            </a:r>
            <a:r>
              <a:rPr lang="ru-RU" dirty="0" smtClean="0"/>
              <a:t> до 4 </a:t>
            </a:r>
            <a:r>
              <a:rPr lang="ru-RU" dirty="0" err="1" smtClean="0"/>
              <a:t>метрів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Содержимое 3" descr="295px-Chajka_kozacka_166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02758" y="3821373"/>
            <a:ext cx="5937046" cy="239494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887104"/>
            <a:ext cx="10515600" cy="5289859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  Проста </a:t>
            </a:r>
            <a:r>
              <a:rPr lang="ru-RU" dirty="0" smtClean="0"/>
              <a:t>на перший </a:t>
            </a:r>
            <a:r>
              <a:rPr lang="ru-RU" dirty="0" err="1" smtClean="0"/>
              <a:t>погляд</a:t>
            </a:r>
            <a:r>
              <a:rPr lang="ru-RU" dirty="0" smtClean="0"/>
              <a:t> </a:t>
            </a:r>
            <a:r>
              <a:rPr lang="ru-RU" dirty="0" err="1" smtClean="0"/>
              <a:t>будова</a:t>
            </a:r>
            <a:r>
              <a:rPr lang="ru-RU" dirty="0" smtClean="0"/>
              <a:t>, </a:t>
            </a:r>
            <a:r>
              <a:rPr lang="ru-RU" dirty="0" err="1" smtClean="0"/>
              <a:t>зберігала</a:t>
            </a:r>
            <a:r>
              <a:rPr lang="ru-RU" dirty="0" smtClean="0"/>
              <a:t> у </a:t>
            </a:r>
            <a:r>
              <a:rPr lang="ru-RU" dirty="0" err="1" smtClean="0"/>
              <a:t>собі</a:t>
            </a:r>
            <a:r>
              <a:rPr lang="ru-RU" dirty="0" smtClean="0"/>
              <a:t> </a:t>
            </a:r>
            <a:r>
              <a:rPr lang="ru-RU" dirty="0" err="1" smtClean="0"/>
              <a:t>декілька</a:t>
            </a:r>
            <a:r>
              <a:rPr lang="ru-RU" dirty="0" smtClean="0"/>
              <a:t> </a:t>
            </a:r>
            <a:r>
              <a:rPr lang="ru-RU" dirty="0" err="1" smtClean="0"/>
              <a:t>секретів</a:t>
            </a:r>
            <a:r>
              <a:rPr lang="ru-RU" dirty="0" smtClean="0"/>
              <a:t> та </a:t>
            </a:r>
            <a:r>
              <a:rPr lang="ru-RU" dirty="0" err="1" smtClean="0"/>
              <a:t>винаходів</a:t>
            </a:r>
            <a:r>
              <a:rPr lang="ru-RU" dirty="0" smtClean="0"/>
              <a:t>. Одним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прихована</a:t>
            </a:r>
            <a:r>
              <a:rPr lang="ru-RU" dirty="0" smtClean="0"/>
              <a:t> мачта. Ховали </a:t>
            </a:r>
            <a:r>
              <a:rPr lang="ru-RU" dirty="0" err="1" smtClean="0"/>
              <a:t>її</a:t>
            </a:r>
            <a:r>
              <a:rPr lang="ru-RU" dirty="0" smtClean="0"/>
              <a:t> у прямому </a:t>
            </a:r>
            <a:r>
              <a:rPr lang="ru-RU" dirty="0" err="1" smtClean="0"/>
              <a:t>сенсі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діяла</a:t>
            </a:r>
            <a:r>
              <a:rPr lang="ru-RU" dirty="0" smtClean="0"/>
              <a:t> вона на </a:t>
            </a:r>
            <a:r>
              <a:rPr lang="ru-RU" dirty="0" err="1" smtClean="0"/>
              <a:t>зразок</a:t>
            </a:r>
            <a:r>
              <a:rPr lang="ru-RU" dirty="0" smtClean="0"/>
              <a:t> </a:t>
            </a:r>
            <a:r>
              <a:rPr lang="ru-RU" dirty="0" err="1" smtClean="0"/>
              <a:t>розбірної</a:t>
            </a:r>
            <a:r>
              <a:rPr lang="ru-RU" dirty="0" smtClean="0"/>
              <a:t> </a:t>
            </a:r>
            <a:r>
              <a:rPr lang="ru-RU" dirty="0" err="1" smtClean="0"/>
              <a:t>конструкції</a:t>
            </a:r>
            <a:r>
              <a:rPr lang="ru-RU" dirty="0" smtClean="0"/>
              <a:t>. Мачту просто </a:t>
            </a:r>
            <a:r>
              <a:rPr lang="ru-RU" dirty="0" err="1" smtClean="0"/>
              <a:t>знімали</a:t>
            </a:r>
            <a:r>
              <a:rPr lang="ru-RU" dirty="0" smtClean="0"/>
              <a:t> та у </a:t>
            </a:r>
            <a:r>
              <a:rPr lang="ru-RU" dirty="0" err="1" smtClean="0"/>
              <a:t>розібраному</a:t>
            </a:r>
            <a:r>
              <a:rPr lang="ru-RU" dirty="0" smtClean="0"/>
              <a:t> </a:t>
            </a:r>
            <a:r>
              <a:rPr lang="ru-RU" dirty="0" err="1" smtClean="0"/>
              <a:t>вигляді</a:t>
            </a:r>
            <a:r>
              <a:rPr lang="ru-RU" dirty="0" smtClean="0"/>
              <a:t> возили </a:t>
            </a:r>
            <a:r>
              <a:rPr lang="ru-RU" dirty="0" err="1" smtClean="0"/>
              <a:t>з</a:t>
            </a:r>
            <a:r>
              <a:rPr lang="ru-RU" dirty="0" smtClean="0"/>
              <a:t> собою. Таким чином, судно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важко</a:t>
            </a:r>
            <a:r>
              <a:rPr lang="ru-RU" dirty="0" smtClean="0"/>
              <a:t> </a:t>
            </a:r>
            <a:r>
              <a:rPr lang="ru-RU" dirty="0" err="1" smtClean="0"/>
              <a:t>помітити</a:t>
            </a:r>
            <a:r>
              <a:rPr lang="ru-RU" dirty="0" smtClean="0"/>
              <a:t> </a:t>
            </a:r>
            <a:r>
              <a:rPr lang="ru-RU" dirty="0" err="1" smtClean="0"/>
              <a:t>здалеку</a:t>
            </a:r>
            <a:r>
              <a:rPr lang="ru-RU" dirty="0" smtClean="0"/>
              <a:t>. </a:t>
            </a:r>
            <a:r>
              <a:rPr lang="ru-RU" dirty="0" err="1" smtClean="0"/>
              <a:t>Ще</a:t>
            </a:r>
            <a:r>
              <a:rPr lang="ru-RU" dirty="0" smtClean="0"/>
              <a:t> одним </a:t>
            </a:r>
            <a:r>
              <a:rPr lang="ru-RU" dirty="0" err="1" smtClean="0"/>
              <a:t>інноваційним</a:t>
            </a:r>
            <a:r>
              <a:rPr lang="ru-RU" dirty="0" smtClean="0"/>
              <a:t> </a:t>
            </a:r>
            <a:r>
              <a:rPr lang="ru-RU" dirty="0" err="1" smtClean="0"/>
              <a:t>задумом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працював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допомагав</a:t>
            </a:r>
            <a:r>
              <a:rPr lang="ru-RU" dirty="0" smtClean="0"/>
              <a:t> </a:t>
            </a:r>
            <a:r>
              <a:rPr lang="ru-RU" dirty="0" err="1" smtClean="0"/>
              <a:t>виконувати</a:t>
            </a:r>
            <a:r>
              <a:rPr lang="ru-RU" dirty="0" smtClean="0"/>
              <a:t> </a:t>
            </a:r>
            <a:r>
              <a:rPr lang="ru-RU" dirty="0" err="1" smtClean="0"/>
              <a:t>важливе</a:t>
            </a:r>
            <a:r>
              <a:rPr lang="ru-RU" dirty="0" smtClean="0"/>
              <a:t> </a:t>
            </a:r>
            <a:r>
              <a:rPr lang="ru-RU" dirty="0" err="1" smtClean="0"/>
              <a:t>бойове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,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однаковість</a:t>
            </a:r>
            <a:r>
              <a:rPr lang="ru-RU" dirty="0" smtClean="0"/>
              <a:t> носа та корми.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судна не </a:t>
            </a:r>
            <a:r>
              <a:rPr lang="ru-RU" dirty="0" err="1" smtClean="0"/>
              <a:t>розрізнялися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собою. </a:t>
            </a:r>
            <a:r>
              <a:rPr lang="ru-RU" dirty="0" err="1" smtClean="0"/>
              <a:t>Це</a:t>
            </a:r>
            <a:r>
              <a:rPr lang="ru-RU" dirty="0" smtClean="0"/>
              <a:t> дозволяло </a:t>
            </a:r>
            <a:r>
              <a:rPr lang="ru-RU" dirty="0" err="1" smtClean="0"/>
              <a:t>миттєво</a:t>
            </a:r>
            <a:r>
              <a:rPr lang="ru-RU" dirty="0" smtClean="0"/>
              <a:t> </a:t>
            </a:r>
            <a:r>
              <a:rPr lang="ru-RU" dirty="0" err="1" smtClean="0"/>
              <a:t>змінити</a:t>
            </a:r>
            <a:r>
              <a:rPr lang="ru-RU" dirty="0" smtClean="0"/>
              <a:t> </a:t>
            </a:r>
            <a:r>
              <a:rPr lang="ru-RU" dirty="0" err="1" smtClean="0"/>
              <a:t>напрям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27798"/>
            <a:ext cx="10515600" cy="5868536"/>
          </a:xfrm>
        </p:spPr>
        <p:txBody>
          <a:bodyPr/>
          <a:lstStyle/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r>
              <a:rPr lang="uk-UA" dirty="0" smtClean="0"/>
              <a:t>Козацька чайка </a:t>
            </a:r>
            <a:r>
              <a:rPr lang="uk-UA" dirty="0" err="1" smtClean="0"/>
              <a:t>“Свята</a:t>
            </a:r>
            <a:r>
              <a:rPr lang="uk-UA" dirty="0" smtClean="0"/>
              <a:t> </a:t>
            </a:r>
            <a:r>
              <a:rPr lang="uk-UA" dirty="0" err="1" smtClean="0"/>
              <a:t>Покрова”</a:t>
            </a:r>
            <a:endParaRPr lang="ru-RU" dirty="0"/>
          </a:p>
        </p:txBody>
      </p:sp>
      <p:pic>
        <p:nvPicPr>
          <p:cNvPr id="4" name="Содержимое 3" descr="hqdefault.jpg"/>
          <p:cNvPicPr>
            <a:picLocks noChangeAspect="1"/>
          </p:cNvPicPr>
          <p:nvPr/>
        </p:nvPicPr>
        <p:blipFill>
          <a:blip r:embed="rId2" cstate="print"/>
          <a:srcRect l="4129" t="972" r="4229"/>
          <a:stretch>
            <a:fillRect/>
          </a:stretch>
        </p:blipFill>
        <p:spPr>
          <a:xfrm>
            <a:off x="2688609" y="736979"/>
            <a:ext cx="6803867" cy="469482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36979"/>
            <a:ext cx="10515600" cy="543998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</a:t>
            </a:r>
          </a:p>
          <a:p>
            <a:pPr>
              <a:buNone/>
            </a:pPr>
            <a:r>
              <a:rPr lang="ru-RU" dirty="0" smtClean="0"/>
              <a:t>  Чайки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мали</a:t>
            </a:r>
            <a:r>
              <a:rPr lang="ru-RU" dirty="0" smtClean="0"/>
              <a:t> </a:t>
            </a:r>
            <a:r>
              <a:rPr lang="ru-RU" dirty="0" err="1" smtClean="0"/>
              <a:t>своєрідне</a:t>
            </a:r>
            <a:r>
              <a:rPr lang="ru-RU" dirty="0" smtClean="0"/>
              <a:t> “</a:t>
            </a:r>
            <a:r>
              <a:rPr lang="ru-RU" dirty="0" err="1" smtClean="0"/>
              <a:t>рятівне</a:t>
            </a:r>
            <a:r>
              <a:rPr lang="ru-RU" dirty="0" smtClean="0"/>
              <a:t> коло”. </a:t>
            </a:r>
            <a:r>
              <a:rPr lang="ru-RU" dirty="0" err="1" smtClean="0"/>
              <a:t>Викладали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камиша</a:t>
            </a:r>
            <a:r>
              <a:rPr lang="ru-RU" dirty="0" smtClean="0"/>
              <a:t> </a:t>
            </a:r>
            <a:r>
              <a:rPr lang="ru-RU" dirty="0" err="1" smtClean="0"/>
              <a:t>довкола</a:t>
            </a:r>
            <a:r>
              <a:rPr lang="ru-RU" dirty="0" smtClean="0"/>
              <a:t> </a:t>
            </a:r>
            <a:r>
              <a:rPr lang="ru-RU" dirty="0" err="1" smtClean="0"/>
              <a:t>бортів</a:t>
            </a:r>
            <a:r>
              <a:rPr lang="ru-RU" dirty="0" smtClean="0"/>
              <a:t>, </a:t>
            </a:r>
            <a:r>
              <a:rPr lang="ru-RU" dirty="0" err="1" smtClean="0"/>
              <a:t>своєрідна</a:t>
            </a:r>
            <a:r>
              <a:rPr lang="ru-RU" dirty="0" smtClean="0"/>
              <a:t> </a:t>
            </a:r>
            <a:r>
              <a:rPr lang="ru-RU" dirty="0" err="1" smtClean="0"/>
              <a:t>підтримка</a:t>
            </a:r>
            <a:r>
              <a:rPr lang="ru-RU" dirty="0" smtClean="0"/>
              <a:t> не дозволяла </a:t>
            </a:r>
            <a:r>
              <a:rPr lang="ru-RU" dirty="0" err="1" smtClean="0"/>
              <a:t>потопити</a:t>
            </a:r>
            <a:r>
              <a:rPr lang="ru-RU" dirty="0" smtClean="0"/>
              <a:t> судно,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воно</a:t>
            </a:r>
            <a:r>
              <a:rPr lang="ru-RU" dirty="0" smtClean="0"/>
              <a:t> </a:t>
            </a:r>
            <a:r>
              <a:rPr lang="ru-RU" dirty="0" err="1" smtClean="0"/>
              <a:t>наповнювалося</a:t>
            </a:r>
            <a:r>
              <a:rPr lang="ru-RU" dirty="0" smtClean="0"/>
              <a:t> водою. </a:t>
            </a:r>
            <a:r>
              <a:rPr lang="ru-RU" dirty="0" err="1" smtClean="0"/>
              <a:t>Козацькі</a:t>
            </a:r>
            <a:r>
              <a:rPr lang="ru-RU" dirty="0" smtClean="0"/>
              <a:t> </a:t>
            </a:r>
            <a:r>
              <a:rPr lang="ru-RU" dirty="0" err="1" smtClean="0"/>
              <a:t>кораблі</a:t>
            </a:r>
            <a:r>
              <a:rPr lang="ru-RU" dirty="0" smtClean="0"/>
              <a:t> до того ж </a:t>
            </a:r>
            <a:r>
              <a:rPr lang="ru-RU" dirty="0" err="1" smtClean="0"/>
              <a:t>відрізнялися</a:t>
            </a:r>
            <a:r>
              <a:rPr lang="ru-RU" dirty="0" smtClean="0"/>
              <a:t> </a:t>
            </a:r>
            <a:r>
              <a:rPr lang="ru-RU" dirty="0" err="1" smtClean="0"/>
              <a:t>неймовірною</a:t>
            </a:r>
            <a:r>
              <a:rPr lang="ru-RU" dirty="0" smtClean="0"/>
              <a:t> “</a:t>
            </a:r>
            <a:r>
              <a:rPr lang="ru-RU" dirty="0" err="1" smtClean="0"/>
              <a:t>швидкістю</a:t>
            </a:r>
            <a:r>
              <a:rPr lang="ru-RU" dirty="0" smtClean="0"/>
              <a:t> </a:t>
            </a:r>
            <a:r>
              <a:rPr lang="ru-RU" dirty="0" err="1" smtClean="0"/>
              <a:t>збирання</a:t>
            </a:r>
            <a:r>
              <a:rPr lang="ru-RU" dirty="0" smtClean="0"/>
              <a:t>”. Над </a:t>
            </a:r>
            <a:r>
              <a:rPr lang="ru-RU" dirty="0" err="1" smtClean="0"/>
              <a:t>виготовленням</a:t>
            </a:r>
            <a:r>
              <a:rPr lang="ru-RU" dirty="0" smtClean="0"/>
              <a:t> одного судна </a:t>
            </a:r>
            <a:r>
              <a:rPr lang="ru-RU" dirty="0" err="1" smtClean="0"/>
              <a:t>працювали</a:t>
            </a:r>
            <a:r>
              <a:rPr lang="ru-RU" dirty="0" smtClean="0"/>
              <a:t> </a:t>
            </a:r>
            <a:r>
              <a:rPr lang="ru-RU" dirty="0" err="1" smtClean="0"/>
              <a:t>близько</a:t>
            </a:r>
            <a:r>
              <a:rPr lang="ru-RU" dirty="0" smtClean="0"/>
              <a:t> 50-60 </a:t>
            </a:r>
            <a:r>
              <a:rPr lang="ru-RU" dirty="0" err="1" smtClean="0"/>
              <a:t>майстрів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тижнів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41444"/>
            <a:ext cx="10515600" cy="5773003"/>
          </a:xfrm>
        </p:spPr>
        <p:txBody>
          <a:bodyPr>
            <a:normAutofit/>
          </a:bodyPr>
          <a:lstStyle/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r>
              <a:rPr lang="uk-UA" dirty="0" smtClean="0"/>
              <a:t>Залишки української чайки у музеї</a:t>
            </a:r>
            <a:endParaRPr lang="ru-RU" dirty="0"/>
          </a:p>
        </p:txBody>
      </p:sp>
      <p:pic>
        <p:nvPicPr>
          <p:cNvPr id="4" name="Содержимое 3" descr="1402950722_125_3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15805" y="814542"/>
            <a:ext cx="6246307" cy="46847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394</Words>
  <Application>Microsoft Office PowerPoint</Application>
  <PresentationFormat>Произвольный</PresentationFormat>
  <Paragraphs>47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Офисная тема</vt:lpstr>
      <vt:lpstr>  судномодельний гурток НВК  презентує заняття основного рівня  </vt:lpstr>
      <vt:lpstr>Козацькі човни.  Що ми знаємо про непереможні чайки. </vt:lpstr>
      <vt:lpstr>Слайд 3</vt:lpstr>
      <vt:lpstr>Слайд 4</vt:lpstr>
      <vt:lpstr>Військова інженерія</vt:lpstr>
      <vt:lpstr>Слайд 6</vt:lpstr>
      <vt:lpstr>Слайд 7</vt:lpstr>
      <vt:lpstr>Слайд 8</vt:lpstr>
      <vt:lpstr>Слайд 9</vt:lpstr>
      <vt:lpstr>Слайд 10</vt:lpstr>
      <vt:lpstr>Пишаймося, бо ми того варті!  </vt:lpstr>
    </vt:vector>
  </TitlesOfParts>
  <Company>Mobile Systems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8</cp:revision>
  <dcterms:created xsi:type="dcterms:W3CDTF">2020-04-22T13:01:29Z</dcterms:created>
  <dcterms:modified xsi:type="dcterms:W3CDTF">2020-07-23T08:02:23Z</dcterms:modified>
</cp:coreProperties>
</file>