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03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основного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c0fb3835085ce2c_40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36" y="1658471"/>
            <a:ext cx="6658982" cy="41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Чим </a:t>
            </a:r>
            <a:r>
              <a:rPr lang="ru-RU" b="1" dirty="0" err="1">
                <a:solidFill>
                  <a:srgbClr val="FF0000"/>
                </a:solidFill>
              </a:rPr>
              <a:t>відрізняється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судна?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 </a:t>
            </a:r>
            <a:r>
              <a:rPr lang="ru-RU" dirty="0" smtClean="0"/>
              <a:t>легким, </a:t>
            </a:r>
            <a:r>
              <a:rPr lang="ru-RU" dirty="0"/>
              <a:t>але </a:t>
            </a:r>
            <a:r>
              <a:rPr lang="ru-RU" dirty="0" err="1" smtClean="0"/>
              <a:t>спробу</a:t>
            </a:r>
            <a:r>
              <a:rPr lang="uk-UA" dirty="0" err="1" smtClean="0"/>
              <a:t>ємо</a:t>
            </a:r>
            <a:r>
              <a:rPr lang="uk-UA" dirty="0" smtClean="0"/>
              <a:t> розібратися</a:t>
            </a:r>
            <a:r>
              <a:rPr lang="ru-RU" dirty="0" smtClean="0"/>
              <a:t>, </a:t>
            </a:r>
            <a:r>
              <a:rPr lang="ru-RU" dirty="0"/>
              <a:t>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корабля </a:t>
            </a:r>
            <a:r>
              <a:rPr lang="ru-RU" dirty="0" err="1"/>
              <a:t>від</a:t>
            </a:r>
            <a:r>
              <a:rPr lang="ru-RU" dirty="0"/>
              <a:t> судна.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плавальними</a:t>
            </a:r>
            <a:r>
              <a:rPr lang="ru-RU" dirty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, </a:t>
            </a:r>
            <a:r>
              <a:rPr lang="ru-RU" dirty="0" err="1"/>
              <a:t>необхідно</a:t>
            </a:r>
            <a:r>
              <a:rPr lang="ru-RU" dirty="0"/>
              <a:t> знати </a:t>
            </a:r>
            <a:r>
              <a:rPr lang="ru-RU" dirty="0" err="1"/>
              <a:t>визначення</a:t>
            </a:r>
            <a:r>
              <a:rPr lang="ru-RU" dirty="0"/>
              <a:t> кожного з них.</a:t>
            </a:r>
          </a:p>
          <a:p>
            <a:endParaRPr lang="ru-RU" dirty="0"/>
          </a:p>
        </p:txBody>
      </p:sp>
      <p:pic>
        <p:nvPicPr>
          <p:cNvPr id="1026" name="Picture 2" descr="C:\Users\User\Desktop\US_Navy_050827-N-9197B-234_The_USS_Mount_Whitney_(LCC_20),_is_underway_with_Sailors_and_Marines_from_the_newly_combined_staff_for_commander_Naval_Forces_Europe_and_commander_6th_Fleet_(CNE-C6f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0"/>
          <a:stretch/>
        </p:blipFill>
        <p:spPr bwMode="auto">
          <a:xfrm>
            <a:off x="769910" y="2783011"/>
            <a:ext cx="4698560" cy="31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1fc34dd15207db1845ff58760233b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0" y="2783011"/>
            <a:ext cx="6060141" cy="31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7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55046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судном і кораблем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:</a:t>
            </a:r>
          </a:p>
          <a:p>
            <a:r>
              <a:rPr lang="ru-RU" dirty="0" smtClean="0"/>
              <a:t>Судно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/>
              <a:t>цивільним</a:t>
            </a:r>
            <a:r>
              <a:rPr lang="ru-RU" dirty="0"/>
              <a:t> , так і </a:t>
            </a:r>
            <a:r>
              <a:rPr lang="ru-RU" dirty="0" err="1"/>
              <a:t>військовим</a:t>
            </a:r>
            <a:r>
              <a:rPr lang="ru-RU" dirty="0"/>
              <a:t>. Але </a:t>
            </a:r>
            <a:r>
              <a:rPr lang="ru-RU" dirty="0" err="1"/>
              <a:t>ніколи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-</a:t>
            </a:r>
            <a:r>
              <a:rPr lang="ru-RU" dirty="0" smtClean="0"/>
              <a:t> </a:t>
            </a:r>
            <a:r>
              <a:rPr lang="ru-RU" dirty="0" err="1"/>
              <a:t>цивільним</a:t>
            </a:r>
            <a:r>
              <a:rPr lang="ru-RU" dirty="0"/>
              <a:t>.</a:t>
            </a:r>
          </a:p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–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суверенітету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. Судна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.</a:t>
            </a:r>
          </a:p>
          <a:p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офіцера</a:t>
            </a:r>
            <a:r>
              <a:rPr lang="ru-RU" dirty="0"/>
              <a:t> 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підпорядковується</a:t>
            </a:r>
            <a:r>
              <a:rPr lang="ru-RU" dirty="0"/>
              <a:t> </a:t>
            </a:r>
            <a:r>
              <a:rPr lang="ru-RU" dirty="0" err="1"/>
              <a:t>екіпаж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військовою</a:t>
            </a:r>
            <a:r>
              <a:rPr lang="ru-RU" dirty="0"/>
              <a:t> присягою.</a:t>
            </a:r>
          </a:p>
          <a:p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 smtClean="0"/>
              <a:t>спеціальну</a:t>
            </a:r>
            <a:r>
              <a:rPr lang="ru-RU" dirty="0" smtClean="0"/>
              <a:t> </a:t>
            </a:r>
            <a:r>
              <a:rPr lang="ru-RU" dirty="0" err="1" smtClean="0"/>
              <a:t>військову</a:t>
            </a:r>
            <a:r>
              <a:rPr lang="ru-RU" dirty="0" smtClean="0"/>
              <a:t> </a:t>
            </a:r>
            <a:r>
              <a:rPr lang="ru-RU" dirty="0" err="1" smtClean="0"/>
              <a:t>символіку</a:t>
            </a:r>
            <a:r>
              <a:rPr lang="ru-RU" dirty="0" smtClean="0"/>
              <a:t>, </a:t>
            </a:r>
            <a:r>
              <a:rPr lang="ru-RU" dirty="0"/>
              <a:t>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 </a:t>
            </a:r>
            <a:r>
              <a:rPr lang="ru-RU" dirty="0" err="1"/>
              <a:t>плавучого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до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флоту.</a:t>
            </a:r>
          </a:p>
          <a:p>
            <a:r>
              <a:rPr lang="ru-RU" dirty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озброєння</a:t>
            </a:r>
            <a:r>
              <a:rPr lang="ru-RU" dirty="0"/>
              <a:t> , на </a:t>
            </a:r>
            <a:r>
              <a:rPr lang="ru-RU" dirty="0" err="1"/>
              <a:t>цивільному</a:t>
            </a:r>
            <a:r>
              <a:rPr lang="ru-RU" dirty="0"/>
              <a:t> </a:t>
            </a:r>
            <a:r>
              <a:rPr lang="ru-RU" dirty="0" err="1"/>
              <a:t>судні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 smtClean="0"/>
              <a:t>відсутнє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2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морське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військово</a:t>
            </a:r>
            <a:r>
              <a:rPr lang="ru-RU" dirty="0"/>
              <a:t> -</a:t>
            </a:r>
            <a:r>
              <a:rPr lang="ru-RU" dirty="0" err="1"/>
              <a:t>морське</a:t>
            </a:r>
            <a:r>
              <a:rPr lang="ru-RU" dirty="0"/>
              <a:t> судно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корабель</a:t>
            </a:r>
            <a:r>
              <a:rPr lang="ru-RU" dirty="0" smtClean="0"/>
              <a:t>» </a:t>
            </a:r>
            <a:r>
              <a:rPr lang="ru-RU" dirty="0"/>
              <a:t>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слова </a:t>
            </a:r>
            <a:r>
              <a:rPr lang="ru-RU" dirty="0" smtClean="0"/>
              <a:t>«</a:t>
            </a:r>
            <a:r>
              <a:rPr lang="en-US" dirty="0" err="1" smtClean="0"/>
              <a:t>karabos</a:t>
            </a:r>
            <a:r>
              <a:rPr lang="en-US" dirty="0" smtClean="0"/>
              <a:t>», </a:t>
            </a:r>
            <a:r>
              <a:rPr lang="ru-RU" dirty="0"/>
              <a:t>яке </a:t>
            </a:r>
            <a:r>
              <a:rPr lang="ru-RU" dirty="0" err="1"/>
              <a:t>перекладається</a:t>
            </a:r>
            <a:r>
              <a:rPr lang="ru-RU" dirty="0"/>
              <a:t> </a:t>
            </a:r>
            <a:r>
              <a:rPr lang="ru-RU" dirty="0" smtClean="0"/>
              <a:t>як «судно». </a:t>
            </a:r>
            <a:r>
              <a:rPr lang="ru-RU" dirty="0"/>
              <a:t>Через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плутанина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ідентичними</a:t>
            </a:r>
            <a:r>
              <a:rPr lang="ru-RU" dirty="0"/>
              <a:t> </a:t>
            </a:r>
            <a:r>
              <a:rPr lang="ru-RU" dirty="0" err="1"/>
              <a:t>поняттями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/>
              <a:t>видами </a:t>
            </a:r>
            <a:r>
              <a:rPr lang="ru-RU" dirty="0" err="1"/>
              <a:t>кораблів</a:t>
            </a:r>
            <a:r>
              <a:rPr lang="ru-RU" dirty="0"/>
              <a:t> є </a:t>
            </a:r>
            <a:r>
              <a:rPr lang="ru-RU" dirty="0" err="1" smtClean="0"/>
              <a:t>фрегати</a:t>
            </a:r>
            <a:r>
              <a:rPr lang="ru-RU" dirty="0" smtClean="0"/>
              <a:t>, </a:t>
            </a:r>
            <a:r>
              <a:rPr lang="ru-RU" dirty="0" err="1" smtClean="0"/>
              <a:t>крейсери</a:t>
            </a:r>
            <a:r>
              <a:rPr lang="ru-RU" dirty="0" smtClean="0"/>
              <a:t>, </a:t>
            </a:r>
            <a:r>
              <a:rPr lang="ru-RU" dirty="0" err="1" smtClean="0"/>
              <a:t>корвети</a:t>
            </a:r>
            <a:r>
              <a:rPr lang="ru-RU" dirty="0" smtClean="0"/>
              <a:t>, </a:t>
            </a:r>
            <a:r>
              <a:rPr lang="ru-RU" dirty="0" err="1" smtClean="0"/>
              <a:t>катери</a:t>
            </a:r>
            <a:r>
              <a:rPr lang="ru-RU" dirty="0" smtClean="0"/>
              <a:t>, </a:t>
            </a:r>
            <a:r>
              <a:rPr lang="ru-RU" dirty="0" err="1" smtClean="0"/>
              <a:t>есмінці</a:t>
            </a:r>
            <a:r>
              <a:rPr lang="ru-RU" dirty="0" smtClean="0"/>
              <a:t>, </a:t>
            </a:r>
            <a:r>
              <a:rPr lang="ru-RU" dirty="0" err="1" smtClean="0"/>
              <a:t>мінно</a:t>
            </a:r>
            <a:r>
              <a:rPr lang="ru-RU" dirty="0" smtClean="0"/>
              <a:t>–</a:t>
            </a:r>
            <a:r>
              <a:rPr lang="ru-RU" dirty="0" err="1" smtClean="0"/>
              <a:t>тральні</a:t>
            </a:r>
            <a:r>
              <a:rPr lang="ru-RU" dirty="0" smtClean="0"/>
              <a:t> </a:t>
            </a:r>
            <a:r>
              <a:rPr lang="ru-RU" dirty="0"/>
              <a:t>судна.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крейсери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для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ворожих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суден.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і </a:t>
            </a:r>
            <a:r>
              <a:rPr lang="ru-RU" dirty="0" err="1"/>
              <a:t>силі</a:t>
            </a:r>
            <a:r>
              <a:rPr lang="ru-RU" dirty="0"/>
              <a:t> </a:t>
            </a:r>
            <a:r>
              <a:rPr lang="ru-RU" dirty="0" err="1"/>
              <a:t>гвинтових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наздогнати</a:t>
            </a:r>
            <a:r>
              <a:rPr lang="ru-RU" dirty="0"/>
              <a:t> противника не становило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.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закріплено</a:t>
            </a:r>
            <a:r>
              <a:rPr lang="ru-RU" dirty="0"/>
              <a:t> в словнику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термінології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1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-ukr-ship_wartime.org.u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3" y="591670"/>
            <a:ext cx="8316386" cy="55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6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3060"/>
            <a:ext cx="10515600" cy="568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Судно. </a:t>
            </a:r>
            <a:r>
              <a:rPr lang="ru-RU" dirty="0" err="1" smtClean="0"/>
              <a:t>Згідно</a:t>
            </a:r>
            <a:r>
              <a:rPr lang="ru-RU" dirty="0" smtClean="0"/>
              <a:t> словникам,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smtClean="0"/>
              <a:t>«судно» </a:t>
            </a:r>
            <a:r>
              <a:rPr lang="ru-RU" dirty="0"/>
              <a:t>походить </a:t>
            </a:r>
            <a:r>
              <a:rPr lang="ru-RU" dirty="0" err="1"/>
              <a:t>від</a:t>
            </a:r>
            <a:r>
              <a:rPr lang="ru-RU" dirty="0"/>
              <a:t> слова </a:t>
            </a:r>
            <a:r>
              <a:rPr lang="ru-RU" dirty="0" smtClean="0"/>
              <a:t>«</a:t>
            </a:r>
            <a:r>
              <a:rPr lang="ru-RU" dirty="0" err="1" smtClean="0"/>
              <a:t>vessel</a:t>
            </a:r>
            <a:r>
              <a:rPr lang="ru-RU" dirty="0" smtClean="0"/>
              <a:t>»,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перекладається</a:t>
            </a:r>
            <a:r>
              <a:rPr lang="ru-RU" dirty="0"/>
              <a:t> як </a:t>
            </a:r>
            <a:r>
              <a:rPr lang="ru-RU" dirty="0" smtClean="0"/>
              <a:t>«посудина». </a:t>
            </a:r>
            <a:r>
              <a:rPr lang="ru-RU" dirty="0"/>
              <a:t>Судно – </a:t>
            </a:r>
            <a:r>
              <a:rPr lang="ru-RU" dirty="0" err="1"/>
              <a:t>це</a:t>
            </a:r>
            <a:r>
              <a:rPr lang="ru-RU" dirty="0"/>
              <a:t> плавучий </a:t>
            </a:r>
            <a:r>
              <a:rPr lang="ru-RU" dirty="0" err="1" smtClean="0"/>
              <a:t>засіб</a:t>
            </a:r>
            <a:r>
              <a:rPr lang="ru-RU" dirty="0" smtClean="0"/>
              <a:t>, </a:t>
            </a:r>
            <a:r>
              <a:rPr lang="ru-RU" dirty="0"/>
              <a:t>яке </a:t>
            </a:r>
            <a:r>
              <a:rPr lang="ru-RU" dirty="0" err="1"/>
              <a:t>використовується</a:t>
            </a:r>
            <a:r>
              <a:rPr lang="ru-RU" dirty="0"/>
              <a:t> в основному для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визначенням</a:t>
            </a:r>
            <a:r>
              <a:rPr lang="ru-RU" dirty="0"/>
              <a:t> </a:t>
            </a:r>
            <a:r>
              <a:rPr lang="ru-RU" dirty="0" err="1" smtClean="0"/>
              <a:t>ширше</a:t>
            </a:r>
            <a:r>
              <a:rPr lang="ru-RU" dirty="0" smtClean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корабель</a:t>
            </a:r>
            <a:r>
              <a:rPr lang="ru-RU" dirty="0" smtClean="0"/>
              <a:t>».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smtClean="0"/>
              <a:t>словами,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плавучі</a:t>
            </a:r>
            <a:r>
              <a:rPr lang="ru-RU" dirty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/>
              <a:t>як катамаран і </a:t>
            </a:r>
            <a:r>
              <a:rPr lang="ru-RU" dirty="0" err="1"/>
              <a:t>водний</a:t>
            </a:r>
            <a:r>
              <a:rPr lang="ru-RU" dirty="0"/>
              <a:t> </a:t>
            </a:r>
            <a:r>
              <a:rPr lang="ru-RU" dirty="0" smtClean="0"/>
              <a:t>велосипед,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smtClean="0"/>
              <a:t>судном, </a:t>
            </a:r>
            <a:r>
              <a:rPr lang="ru-RU" dirty="0"/>
              <a:t>але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відносити</a:t>
            </a:r>
            <a:r>
              <a:rPr lang="ru-RU" dirty="0"/>
              <a:t> до </a:t>
            </a:r>
            <a:r>
              <a:rPr lang="ru-RU" dirty="0" err="1" smtClean="0"/>
              <a:t>кораблів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C:\Users\User\Desktop\katamaran-v-gelendzhike-1600x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64" y="3415227"/>
            <a:ext cx="5212562" cy="29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5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69" y="593260"/>
            <a:ext cx="7737684" cy="55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8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5639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представлених</a:t>
            </a:r>
            <a:r>
              <a:rPr lang="ru-RU" dirty="0"/>
              <a:t> </a:t>
            </a:r>
            <a:r>
              <a:rPr lang="ru-RU" dirty="0" err="1"/>
              <a:t>визначень</a:t>
            </a:r>
            <a:r>
              <a:rPr lang="ru-RU" dirty="0"/>
              <a:t> 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, </a:t>
            </a:r>
            <a:r>
              <a:rPr lang="ru-RU" dirty="0"/>
              <a:t>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судна. </a:t>
            </a:r>
            <a:r>
              <a:rPr lang="ru-RU" dirty="0" err="1" smtClean="0"/>
              <a:t>По-перше</a:t>
            </a:r>
            <a:r>
              <a:rPr lang="ru-RU" dirty="0" smtClean="0"/>
              <a:t>,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корабля </a:t>
            </a:r>
            <a:r>
              <a:rPr lang="ru-RU" dirty="0" err="1"/>
              <a:t>від</a:t>
            </a:r>
            <a:r>
              <a:rPr lang="ru-RU" dirty="0"/>
              <a:t> судна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будові</a:t>
            </a:r>
            <a:r>
              <a:rPr lang="ru-RU" dirty="0"/>
              <a:t>. </a:t>
            </a:r>
            <a:r>
              <a:rPr lang="ru-RU" dirty="0" err="1"/>
              <a:t>Недарма</a:t>
            </a:r>
            <a:r>
              <a:rPr lang="ru-RU" dirty="0"/>
              <a:t> в </a:t>
            </a:r>
            <a:r>
              <a:rPr lang="ru-RU" dirty="0" err="1"/>
              <a:t>минулому</a:t>
            </a:r>
            <a:r>
              <a:rPr lang="ru-RU" dirty="0"/>
              <a:t> кораблем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/>
              <a:t>транспортний</a:t>
            </a:r>
            <a:r>
              <a:rPr lang="ru-RU" dirty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, </a:t>
            </a:r>
            <a:r>
              <a:rPr lang="ru-RU" dirty="0"/>
              <a:t>яке мало </a:t>
            </a:r>
            <a:r>
              <a:rPr lang="ru-RU" dirty="0" err="1"/>
              <a:t>закриту</a:t>
            </a:r>
            <a:r>
              <a:rPr lang="ru-RU" dirty="0"/>
              <a:t> палубу</a:t>
            </a:r>
            <a:r>
              <a:rPr lang="ru-RU" dirty="0" smtClean="0"/>
              <a:t>. </a:t>
            </a:r>
            <a:r>
              <a:rPr lang="ru-RU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/>
              <a:t>корабель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слово,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з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слова </a:t>
            </a:r>
            <a:r>
              <a:rPr lang="ru-RU" dirty="0" smtClean="0"/>
              <a:t>«</a:t>
            </a:r>
            <a:r>
              <a:rPr lang="ru-RU" dirty="0" err="1" smtClean="0"/>
              <a:t>Карабос</a:t>
            </a:r>
            <a:r>
              <a:rPr lang="ru-RU" dirty="0" smtClean="0"/>
              <a:t>». </a:t>
            </a:r>
            <a:r>
              <a:rPr lang="ru-RU" dirty="0" err="1"/>
              <a:t>Саме</a:t>
            </a:r>
            <a:r>
              <a:rPr lang="ru-RU" dirty="0"/>
              <a:t> тому греки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smtClean="0"/>
              <a:t>«пузатою» </a:t>
            </a:r>
            <a:r>
              <a:rPr lang="ru-RU" dirty="0"/>
              <a:t>формою </a:t>
            </a:r>
            <a:r>
              <a:rPr lang="ru-RU" dirty="0" smtClean="0"/>
              <a:t>палуби, </a:t>
            </a:r>
            <a:r>
              <a:rPr lang="ru-RU" dirty="0"/>
              <a:t>крабами</a:t>
            </a:r>
            <a:r>
              <a:rPr lang="ru-RU" dirty="0" smtClean="0"/>
              <a:t>. </a:t>
            </a:r>
            <a:r>
              <a:rPr lang="ru-RU" dirty="0" err="1" smtClean="0"/>
              <a:t>По-третє</a:t>
            </a:r>
            <a:r>
              <a:rPr lang="ru-RU" dirty="0" smtClean="0"/>
              <a:t>, </a:t>
            </a:r>
            <a:r>
              <a:rPr lang="ru-RU" dirty="0"/>
              <a:t>на </a:t>
            </a:r>
            <a:r>
              <a:rPr lang="ru-RU" dirty="0" err="1"/>
              <a:t>військовому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пункт не є </a:t>
            </a:r>
            <a:r>
              <a:rPr lang="ru-RU" dirty="0" err="1"/>
              <a:t>обов’язковою</a:t>
            </a:r>
            <a:r>
              <a:rPr lang="ru-RU" dirty="0"/>
              <a:t> </a:t>
            </a:r>
            <a:r>
              <a:rPr lang="ru-RU" dirty="0" err="1" smtClean="0"/>
              <a:t>умовою</a:t>
            </a:r>
            <a:r>
              <a:rPr lang="ru-RU" dirty="0"/>
              <a:t>. </a:t>
            </a:r>
            <a:r>
              <a:rPr lang="ru-RU" dirty="0" err="1" smtClean="0"/>
              <a:t>По-четверте</a:t>
            </a:r>
            <a:r>
              <a:rPr lang="ru-RU" dirty="0" smtClean="0"/>
              <a:t>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повинен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 smtClean="0"/>
              <a:t>символікою</a:t>
            </a:r>
            <a:r>
              <a:rPr lang="ru-RU" dirty="0" smtClean="0"/>
              <a:t>, </a:t>
            </a:r>
            <a:r>
              <a:rPr lang="ru-RU" dirty="0"/>
              <a:t>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чиїм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/>
              <a:t>водний</a:t>
            </a:r>
            <a:r>
              <a:rPr lang="ru-RU" dirty="0"/>
              <a:t> </a:t>
            </a:r>
            <a:r>
              <a:rPr lang="ru-RU" dirty="0" err="1"/>
              <a:t>транспортний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. На кожному </a:t>
            </a:r>
            <a:r>
              <a:rPr lang="ru-RU" dirty="0" err="1"/>
              <a:t>військовому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є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прапор і </a:t>
            </a:r>
            <a:r>
              <a:rPr lang="ru-RU" dirty="0" err="1"/>
              <a:t>бортовий</a:t>
            </a:r>
            <a:r>
              <a:rPr lang="ru-RU" dirty="0"/>
              <a:t> номер. </a:t>
            </a:r>
            <a:r>
              <a:rPr lang="ru-RU" dirty="0" err="1" smtClean="0"/>
              <a:t>По-п’яте</a:t>
            </a:r>
            <a:r>
              <a:rPr lang="ru-RU" dirty="0" smtClean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військового</a:t>
            </a:r>
            <a:r>
              <a:rPr lang="ru-RU" dirty="0"/>
              <a:t> типу, то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очолюватися</a:t>
            </a:r>
            <a:r>
              <a:rPr lang="ru-RU" dirty="0"/>
              <a:t> </a:t>
            </a:r>
            <a:r>
              <a:rPr lang="ru-RU" dirty="0" err="1" smtClean="0"/>
              <a:t>офіцером</a:t>
            </a:r>
            <a:r>
              <a:rPr lang="ru-RU" dirty="0" smtClean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чинним</a:t>
            </a:r>
            <a:r>
              <a:rPr lang="ru-RU" dirty="0"/>
              <a:t> </a:t>
            </a:r>
            <a:r>
              <a:rPr lang="ru-RU" dirty="0" err="1" smtClean="0"/>
              <a:t>службовцем</a:t>
            </a:r>
            <a:r>
              <a:rPr lang="ru-RU" dirty="0" smtClean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флоту.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офіцера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smtClean="0"/>
              <a:t>персонал,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підпорядковується</a:t>
            </a:r>
            <a:r>
              <a:rPr lang="ru-RU" dirty="0"/>
              <a:t>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дисципліні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9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8894"/>
            <a:ext cx="10515600" cy="538806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://dovidka.biz.ua/yaka-riznitsya-mizh-sudno-ta-korabel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66585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513</Words>
  <Application>Microsoft Office PowerPoint</Application>
  <PresentationFormat>Произвольный</PresentationFormat>
  <Paragraphs>21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2020-05-07T09:46:48Z</dcterms:created>
  <dcterms:modified xsi:type="dcterms:W3CDTF">2023-01-24T11:24:16Z</dcterms:modified>
</cp:coreProperties>
</file>