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87" r:id="rId3"/>
    <p:sldId id="288" r:id="rId4"/>
    <p:sldId id="291" r:id="rId5"/>
    <p:sldId id="292" r:id="rId6"/>
    <p:sldId id="289" r:id="rId7"/>
    <p:sldId id="293" r:id="rId8"/>
    <p:sldId id="296" r:id="rId9"/>
    <p:sldId id="294" r:id="rId10"/>
    <p:sldId id="295" r:id="rId11"/>
    <p:sldId id="290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951C-B587-4669-AEAB-3CA3E620BBD9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02500-5BAE-47BD-9A24-DA8251B90B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11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908737-7F0D-43E3-881E-D559C32D1E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0DD8669-1381-456D-9152-76B17665A2E2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D6E4F21-2AA8-4FCA-9213-BEC765D56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7461332-109B-4216-A040-E2AE056BBB77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B189D43-7D5D-4E8A-9AC3-41F16E7A8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744073-5C39-4F22-9A95-A951DF155739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4D46F2-ADE1-4EDE-8C39-67B9C61D1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1AF74D4-0C31-44FB-89AF-333C2B103954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807818A-EAA9-414E-BCC0-1222C994A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66EAF66-51F2-4B1D-9CAA-516392A46DAF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ED8C18B8-0AB9-499B-80AD-C83B7785F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5610017-CDBA-482E-B9B7-C8AB3A109F89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E2C45DB-E2D0-413F-A774-2A3FA58CE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2073D13-A5DD-4361-86C6-8990952A8B11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97FD72D7-AE78-45EA-9A28-FCD2A8FC0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03C9B2A-B63E-4EF0-8861-FA6F31CBEC72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2899A15-DEB5-4B63-A373-0A9517BBF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9C5A2552-342C-46AA-850C-74A1BFA910EB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4CEE70D1-58EA-4D24-A39D-A277F7D01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244C59C-D113-4CB3-B4B2-49D55DA992C4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AA2849C-D064-4305-9283-89A112550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25CAEA6-6AE5-4923-9D8A-A806BFC44B82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F496BC1-1331-453F-A4D0-2CC3A4F9E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36B8-D485-4F79-A6BF-BA89B061DF0D}" type="datetimeFigureOut">
              <a:rPr lang="en-US" smtClean="0"/>
              <a:pPr/>
              <a:t>2/22/2023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B61F2-6DA1-4B3B-ACCD-25C66D00EE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4288" y="2588432"/>
            <a:ext cx="10017736" cy="4069533"/>
          </a:xfrm>
        </p:spPr>
        <p:txBody>
          <a:bodyPr>
            <a:normAutofit fontScale="90000"/>
          </a:bodyPr>
          <a:lstStyle/>
          <a:p>
            <a:endParaRPr lang="uk-UA" altLang="en-US" dirty="0"/>
          </a:p>
          <a:p>
            <a:endParaRPr lang="uk-UA" altLang="en-US" dirty="0"/>
          </a:p>
          <a:p>
            <a:r>
              <a:rPr lang="uk-UA" altLang="en-US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вищо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 </a:t>
            </a:r>
          </a:p>
          <a:p>
            <a:endParaRPr lang="uk-UA" altLang="en-US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35188" y="365282"/>
            <a:ext cx="4274341" cy="22231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esktop\Tugboat_diagram-num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599" y="322013"/>
            <a:ext cx="8074271" cy="4683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59536" y="4906971"/>
            <a:ext cx="1061618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Конструкція</a:t>
            </a:r>
            <a:r>
              <a:rPr lang="ru-RU" dirty="0"/>
              <a:t> буксира: 1 — </a:t>
            </a:r>
            <a:r>
              <a:rPr lang="ru-RU" dirty="0" err="1"/>
              <a:t>топовий</a:t>
            </a:r>
            <a:r>
              <a:rPr lang="ru-RU" dirty="0"/>
              <a:t> </a:t>
            </a:r>
            <a:r>
              <a:rPr lang="ru-RU" dirty="0" err="1"/>
              <a:t>вогонь</a:t>
            </a:r>
            <a:r>
              <a:rPr lang="ru-RU" dirty="0"/>
              <a:t>, 2 — </a:t>
            </a:r>
            <a:r>
              <a:rPr lang="ru-RU" dirty="0" err="1"/>
              <a:t>щогла</a:t>
            </a:r>
            <a:r>
              <a:rPr lang="ru-RU" dirty="0"/>
              <a:t>, 3 — прапор, 4 — сирена, 5 — </a:t>
            </a:r>
            <a:r>
              <a:rPr lang="ru-RU" dirty="0" err="1"/>
              <a:t>антена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6</a:t>
            </a:r>
            <a:r>
              <a:rPr lang="ru-RU" dirty="0"/>
              <a:t> — </a:t>
            </a:r>
            <a:r>
              <a:rPr lang="ru-RU" dirty="0" err="1"/>
              <a:t>сигнальний</a:t>
            </a:r>
            <a:r>
              <a:rPr lang="ru-RU" dirty="0"/>
              <a:t> прожектор, 7 — </a:t>
            </a:r>
            <a:r>
              <a:rPr lang="ru-RU" dirty="0" err="1"/>
              <a:t>димар</a:t>
            </a:r>
            <a:r>
              <a:rPr lang="ru-RU" dirty="0"/>
              <a:t>, 8 — </a:t>
            </a:r>
            <a:r>
              <a:rPr lang="ru-RU" dirty="0" err="1"/>
              <a:t>місток</a:t>
            </a:r>
            <a:r>
              <a:rPr lang="ru-RU" dirty="0"/>
              <a:t>, 9 — </a:t>
            </a:r>
            <a:r>
              <a:rPr lang="ru-RU" dirty="0" err="1"/>
              <a:t>осклення</a:t>
            </a:r>
            <a:r>
              <a:rPr lang="ru-RU" dirty="0"/>
              <a:t> рубки, 10 — </a:t>
            </a:r>
            <a:r>
              <a:rPr lang="ru-RU" dirty="0" err="1"/>
              <a:t>релінги</a:t>
            </a:r>
            <a:r>
              <a:rPr lang="ru-RU" dirty="0"/>
              <a:t>, 11 — трап, </a:t>
            </a:r>
            <a:endParaRPr lang="ru-RU" dirty="0" smtClean="0"/>
          </a:p>
          <a:p>
            <a:r>
              <a:rPr lang="ru-RU" dirty="0" smtClean="0"/>
              <a:t>12</a:t>
            </a:r>
            <a:r>
              <a:rPr lang="ru-RU" dirty="0"/>
              <a:t> — </a:t>
            </a:r>
            <a:r>
              <a:rPr lang="ru-RU" dirty="0" err="1"/>
              <a:t>рятувальний</a:t>
            </a:r>
            <a:r>
              <a:rPr lang="ru-RU" dirty="0"/>
              <a:t> круг, 13 — </a:t>
            </a:r>
            <a:r>
              <a:rPr lang="ru-RU" dirty="0" err="1"/>
              <a:t>носовий</a:t>
            </a:r>
            <a:r>
              <a:rPr lang="ru-RU" dirty="0"/>
              <a:t> </a:t>
            </a:r>
            <a:r>
              <a:rPr lang="ru-RU" dirty="0" err="1"/>
              <a:t>бітенг</a:t>
            </a:r>
            <a:r>
              <a:rPr lang="ru-RU" dirty="0"/>
              <a:t>, 14 — кабестан, 15 — </a:t>
            </a:r>
            <a:r>
              <a:rPr lang="ru-RU" dirty="0" err="1"/>
              <a:t>буксирний</a:t>
            </a:r>
            <a:r>
              <a:rPr lang="ru-RU" dirty="0"/>
              <a:t> гак, 16 — </a:t>
            </a:r>
            <a:r>
              <a:rPr lang="ru-RU" dirty="0" err="1"/>
              <a:t>буксирний</a:t>
            </a:r>
            <a:r>
              <a:rPr lang="ru-RU" dirty="0"/>
              <a:t> трос, 17 — </a:t>
            </a:r>
            <a:r>
              <a:rPr lang="ru-RU" dirty="0" err="1"/>
              <a:t>головна</a:t>
            </a:r>
            <a:r>
              <a:rPr lang="ru-RU" dirty="0"/>
              <a:t> палуба, 18 — люк, 19 — </a:t>
            </a:r>
            <a:r>
              <a:rPr lang="ru-RU" dirty="0" err="1"/>
              <a:t>буксирна</a:t>
            </a:r>
            <a:r>
              <a:rPr lang="ru-RU" dirty="0"/>
              <a:t> арка, 20 — фальшборт, 21 — </a:t>
            </a:r>
            <a:r>
              <a:rPr lang="ru-RU" dirty="0" err="1"/>
              <a:t>кранець</a:t>
            </a:r>
            <a:r>
              <a:rPr lang="ru-RU" dirty="0"/>
              <a:t>, 22 — </a:t>
            </a:r>
            <a:r>
              <a:rPr lang="ru-RU" dirty="0" err="1"/>
              <a:t>ніс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23</a:t>
            </a:r>
            <a:r>
              <a:rPr lang="ru-RU" dirty="0"/>
              <a:t> — перо </a:t>
            </a:r>
            <a:r>
              <a:rPr lang="ru-RU" dirty="0" err="1"/>
              <a:t>стерна</a:t>
            </a:r>
            <a:r>
              <a:rPr lang="ru-RU" dirty="0"/>
              <a:t>, 24 — насадка Корта, 25 — </a:t>
            </a:r>
            <a:r>
              <a:rPr lang="ru-RU" dirty="0" err="1"/>
              <a:t>гребний</a:t>
            </a:r>
            <a:r>
              <a:rPr lang="ru-RU" dirty="0"/>
              <a:t> </a:t>
            </a:r>
            <a:r>
              <a:rPr lang="ru-RU" dirty="0" err="1"/>
              <a:t>гвинт</a:t>
            </a:r>
            <a:r>
              <a:rPr lang="ru-RU" dirty="0"/>
              <a:t>, 26 — </a:t>
            </a:r>
            <a:r>
              <a:rPr lang="ru-RU" dirty="0" err="1"/>
              <a:t>гребний</a:t>
            </a:r>
            <a:r>
              <a:rPr lang="ru-RU" dirty="0"/>
              <a:t> вал, 27 — </a:t>
            </a:r>
            <a:r>
              <a:rPr lang="ru-RU" dirty="0" smtClean="0"/>
              <a:t>корпус.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1364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До зустрічі!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3" name="Содержимое 3" descr="unnamed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0239" y="1610374"/>
            <a:ext cx="5732059" cy="4433389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1411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Буксирний пристрій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48258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 smtClean="0"/>
              <a:t>Буксирний</a:t>
            </a:r>
            <a:r>
              <a:rPr lang="ru-RU" b="1" dirty="0" smtClean="0"/>
              <a:t> </a:t>
            </a:r>
            <a:r>
              <a:rPr lang="ru-RU" b="1" dirty="0" err="1" smtClean="0"/>
              <a:t>пристрій</a:t>
            </a:r>
            <a:r>
              <a:rPr lang="ru-RU" dirty="0" smtClean="0"/>
              <a:t>– </a:t>
            </a:r>
            <a:r>
              <a:rPr lang="ru-RU" dirty="0" err="1" smtClean="0"/>
              <a:t>це</a:t>
            </a:r>
            <a:r>
              <a:rPr lang="ru-RU" dirty="0" smtClean="0"/>
              <a:t> комплекс деталей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механізмів</a:t>
            </a:r>
            <a:r>
              <a:rPr lang="ru-RU" dirty="0" smtClean="0"/>
              <a:t> 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судну </a:t>
            </a:r>
            <a:r>
              <a:rPr lang="ru-RU" dirty="0" err="1" smtClean="0"/>
              <a:t>буксирувати</a:t>
            </a:r>
            <a:r>
              <a:rPr lang="ru-RU" dirty="0" smtClean="0"/>
              <a:t> </a:t>
            </a:r>
            <a:r>
              <a:rPr lang="ru-RU" dirty="0" err="1" smtClean="0"/>
              <a:t>другі</a:t>
            </a:r>
            <a:r>
              <a:rPr lang="ru-RU" dirty="0" smtClean="0"/>
              <a:t> судна (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плавучі</a:t>
            </a:r>
            <a:r>
              <a:rPr lang="ru-RU" dirty="0" smtClean="0"/>
              <a:t> </a:t>
            </a:r>
            <a:r>
              <a:rPr lang="ru-RU" dirty="0" err="1" smtClean="0"/>
              <a:t>об’єкти</a:t>
            </a:r>
            <a:r>
              <a:rPr lang="ru-RU" dirty="0" smtClean="0"/>
              <a:t>)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йти</a:t>
            </a:r>
            <a:r>
              <a:rPr lang="ru-RU" dirty="0" smtClean="0"/>
              <a:t> на </a:t>
            </a:r>
            <a:r>
              <a:rPr lang="ru-RU" dirty="0" err="1" smtClean="0"/>
              <a:t>буксирі</a:t>
            </a:r>
            <a:r>
              <a:rPr lang="ru-RU" dirty="0" smtClean="0"/>
              <a:t> самому.</a:t>
            </a:r>
          </a:p>
          <a:p>
            <a:pPr marL="0" indent="0">
              <a:buNone/>
            </a:pPr>
            <a:r>
              <a:rPr lang="ru-RU" dirty="0" smtClean="0"/>
              <a:t>      До складу буксирного пристрою </a:t>
            </a:r>
            <a:r>
              <a:rPr lang="ru-RU" dirty="0" err="1" smtClean="0"/>
              <a:t>входять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буксирні</a:t>
            </a:r>
            <a:r>
              <a:rPr lang="ru-RU" dirty="0" smtClean="0"/>
              <a:t> </a:t>
            </a:r>
            <a:r>
              <a:rPr lang="ru-RU" dirty="0" err="1" smtClean="0"/>
              <a:t>троси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буксирні</a:t>
            </a:r>
            <a:r>
              <a:rPr lang="ru-RU" dirty="0" smtClean="0"/>
              <a:t> </a:t>
            </a:r>
            <a:r>
              <a:rPr lang="ru-RU" dirty="0" err="1" smtClean="0"/>
              <a:t>кнехти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буксирні</a:t>
            </a:r>
            <a:r>
              <a:rPr lang="ru-RU" dirty="0" smtClean="0"/>
              <a:t> </a:t>
            </a:r>
            <a:r>
              <a:rPr lang="ru-RU" dirty="0" err="1" smtClean="0"/>
              <a:t>клози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 smtClean="0"/>
              <a:t>- </a:t>
            </a:r>
            <a:r>
              <a:rPr lang="ru-RU" dirty="0" err="1" smtClean="0"/>
              <a:t>в’юшки</a:t>
            </a:r>
            <a:r>
              <a:rPr lang="ru-RU" dirty="0" smtClean="0"/>
              <a:t> </a:t>
            </a:r>
            <a:r>
              <a:rPr lang="ru-RU" dirty="0" smtClean="0"/>
              <a:t>і </a:t>
            </a:r>
            <a:r>
              <a:rPr lang="ru-RU" dirty="0" err="1" smtClean="0"/>
              <a:t>банкетки</a:t>
            </a:r>
            <a:r>
              <a:rPr lang="ru-RU" dirty="0" smtClean="0"/>
              <a:t> для </a:t>
            </a:r>
            <a:r>
              <a:rPr lang="ru-RU" dirty="0" err="1" smtClean="0"/>
              <a:t>зберігання</a:t>
            </a:r>
            <a:r>
              <a:rPr lang="ru-RU" dirty="0" smtClean="0"/>
              <a:t> </a:t>
            </a:r>
            <a:r>
              <a:rPr lang="ru-RU" dirty="0" err="1" smtClean="0"/>
              <a:t>буксирних</a:t>
            </a:r>
            <a:r>
              <a:rPr lang="ru-RU" dirty="0" smtClean="0"/>
              <a:t> </a:t>
            </a:r>
            <a:r>
              <a:rPr lang="ru-RU" dirty="0" err="1" smtClean="0"/>
              <a:t>тросів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Окрім</a:t>
            </a:r>
            <a:r>
              <a:rPr lang="ru-RU" dirty="0" smtClean="0"/>
              <a:t> </a:t>
            </a:r>
            <a:r>
              <a:rPr lang="ru-RU" dirty="0" err="1" smtClean="0"/>
              <a:t>перерахованого</a:t>
            </a:r>
            <a:r>
              <a:rPr lang="ru-RU" dirty="0" smtClean="0"/>
              <a:t> при </a:t>
            </a:r>
            <a:r>
              <a:rPr lang="ru-RU" dirty="0" err="1" smtClean="0"/>
              <a:t>буксируванні</a:t>
            </a:r>
            <a:r>
              <a:rPr lang="ru-RU" dirty="0" smtClean="0"/>
              <a:t> суден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єлементи</a:t>
            </a:r>
            <a:r>
              <a:rPr lang="ru-RU" dirty="0" smtClean="0"/>
              <a:t> </a:t>
            </a:r>
            <a:r>
              <a:rPr lang="ru-RU" dirty="0" err="1" smtClean="0"/>
              <a:t>якірного</a:t>
            </a:r>
            <a:r>
              <a:rPr lang="ru-RU" dirty="0" smtClean="0"/>
              <a:t> і швартовного </a:t>
            </a:r>
            <a:r>
              <a:rPr lang="ru-RU" dirty="0" err="1" smtClean="0"/>
              <a:t>пристоїв</a:t>
            </a:r>
            <a:r>
              <a:rPr lang="ru-RU" dirty="0" smtClean="0"/>
              <a:t> (</a:t>
            </a:r>
            <a:r>
              <a:rPr lang="ru-RU" dirty="0" err="1" smtClean="0"/>
              <a:t>шпілі</a:t>
            </a:r>
            <a:r>
              <a:rPr lang="ru-RU" dirty="0" smtClean="0"/>
              <a:t>, </a:t>
            </a:r>
            <a:r>
              <a:rPr lang="ru-RU" dirty="0" err="1" smtClean="0"/>
              <a:t>якорні</a:t>
            </a:r>
            <a:r>
              <a:rPr lang="ru-RU" dirty="0" smtClean="0"/>
              <a:t> </a:t>
            </a:r>
            <a:r>
              <a:rPr lang="ru-RU" dirty="0" err="1" smtClean="0"/>
              <a:t>ланцюги</a:t>
            </a:r>
            <a:r>
              <a:rPr lang="ru-RU" dirty="0" smtClean="0"/>
              <a:t>, </a:t>
            </a:r>
            <a:r>
              <a:rPr lang="ru-RU" dirty="0" err="1" smtClean="0"/>
              <a:t>кнехти</a:t>
            </a:r>
            <a:r>
              <a:rPr lang="ru-RU" dirty="0" smtClean="0"/>
              <a:t> і </a:t>
            </a:r>
            <a:r>
              <a:rPr lang="ru-RU" dirty="0" err="1" smtClean="0"/>
              <a:t>т.і</a:t>
            </a:r>
            <a:r>
              <a:rPr lang="ru-RU" dirty="0" smtClean="0"/>
              <a:t>.).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5491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Є три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способи</a:t>
            </a:r>
            <a:r>
              <a:rPr lang="ru-RU" dirty="0" smtClean="0"/>
              <a:t> буксировки: в </a:t>
            </a:r>
            <a:r>
              <a:rPr lang="ru-RU" dirty="0" err="1" smtClean="0"/>
              <a:t>кільватер</a:t>
            </a:r>
            <a:r>
              <a:rPr lang="ru-RU" dirty="0" smtClean="0"/>
              <a:t>, лагом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штовханням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smtClean="0"/>
              <a:t>     Буксировка в </a:t>
            </a:r>
            <a:r>
              <a:rPr lang="ru-RU" b="1" dirty="0" err="1" smtClean="0"/>
              <a:t>кільватер</a:t>
            </a:r>
            <a:r>
              <a:rPr lang="ru-RU" b="1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здійснюватися</a:t>
            </a:r>
            <a:r>
              <a:rPr lang="ru-RU" dirty="0" smtClean="0"/>
              <a:t> на </a:t>
            </a:r>
            <a:r>
              <a:rPr lang="ru-RU" dirty="0" err="1" smtClean="0"/>
              <a:t>довгому</a:t>
            </a:r>
            <a:r>
              <a:rPr lang="ru-RU" dirty="0" smtClean="0"/>
              <a:t> і короткому канатах. Перший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застосовують</a:t>
            </a:r>
            <a:r>
              <a:rPr lang="ru-RU" dirty="0" smtClean="0"/>
              <a:t> в </a:t>
            </a:r>
            <a:r>
              <a:rPr lang="ru-RU" dirty="0" err="1" smtClean="0"/>
              <a:t>морі</a:t>
            </a:r>
            <a:r>
              <a:rPr lang="ru-RU" dirty="0" smtClean="0"/>
              <a:t>, </a:t>
            </a:r>
            <a:r>
              <a:rPr lang="ru-RU" dirty="0" err="1" smtClean="0"/>
              <a:t>другий</a:t>
            </a:r>
            <a:r>
              <a:rPr lang="ru-RU" dirty="0" smtClean="0"/>
              <a:t> – </a:t>
            </a:r>
            <a:r>
              <a:rPr lang="ru-RU" dirty="0" err="1" smtClean="0"/>
              <a:t>в</a:t>
            </a:r>
            <a:r>
              <a:rPr lang="ru-RU" dirty="0" smtClean="0"/>
              <a:t> </a:t>
            </a:r>
            <a:r>
              <a:rPr lang="ru-RU" dirty="0" err="1" smtClean="0"/>
              <a:t>скрутних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. При </a:t>
            </a:r>
            <a:r>
              <a:rPr lang="ru-RU" dirty="0" err="1" smtClean="0"/>
              <a:t>проводці</a:t>
            </a:r>
            <a:r>
              <a:rPr lang="ru-RU" dirty="0" smtClean="0"/>
              <a:t> судна за </a:t>
            </a:r>
            <a:r>
              <a:rPr lang="ru-RU" dirty="0" err="1" smtClean="0"/>
              <a:t>криголамом</a:t>
            </a:r>
            <a:r>
              <a:rPr lang="ru-RU" dirty="0" smtClean="0"/>
              <a:t> в </a:t>
            </a:r>
            <a:r>
              <a:rPr lang="ru-RU" dirty="0" err="1" smtClean="0"/>
              <a:t>важких</a:t>
            </a:r>
            <a:r>
              <a:rPr lang="ru-RU" dirty="0" smtClean="0"/>
              <a:t> </a:t>
            </a:r>
            <a:r>
              <a:rPr lang="ru-RU" dirty="0" err="1" smtClean="0"/>
              <a:t>льодових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судно </a:t>
            </a:r>
            <a:r>
              <a:rPr lang="ru-RU" dirty="0" err="1" smtClean="0"/>
              <a:t>буксирують</a:t>
            </a:r>
            <a:r>
              <a:rPr lang="ru-RU" dirty="0" smtClean="0"/>
              <a:t> в </a:t>
            </a:r>
            <a:r>
              <a:rPr lang="ru-RU" dirty="0" err="1" smtClean="0"/>
              <a:t>кільватер</a:t>
            </a:r>
            <a:r>
              <a:rPr lang="ru-RU" dirty="0" smtClean="0"/>
              <a:t> </a:t>
            </a:r>
            <a:r>
              <a:rPr lang="ru-RU" dirty="0" err="1" smtClean="0"/>
              <a:t>впритул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в </a:t>
            </a:r>
            <a:r>
              <a:rPr lang="ru-RU" dirty="0" err="1" smtClean="0"/>
              <a:t>кормі</a:t>
            </a:r>
            <a:r>
              <a:rPr lang="ru-RU" dirty="0" smtClean="0"/>
              <a:t> </a:t>
            </a:r>
            <a:r>
              <a:rPr lang="ru-RU" dirty="0" err="1" smtClean="0"/>
              <a:t>криголама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спеціальне</a:t>
            </a:r>
            <a:r>
              <a:rPr lang="ru-RU" dirty="0" smtClean="0"/>
              <a:t> </a:t>
            </a:r>
            <a:r>
              <a:rPr lang="ru-RU" dirty="0" err="1" smtClean="0"/>
              <a:t>заглиблення</a:t>
            </a:r>
            <a:r>
              <a:rPr lang="ru-RU" dirty="0" smtClean="0"/>
              <a:t> для форштевня.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Содержимое 5" descr="wulf5_oceanic04a-595x39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3955" y="3306797"/>
            <a:ext cx="4594939" cy="3058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36979"/>
            <a:ext cx="10515600" cy="5439984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Буксировка лагом 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при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в портах </a:t>
            </a:r>
            <a:r>
              <a:rPr lang="ru-RU" dirty="0" err="1" smtClean="0"/>
              <a:t>або</a:t>
            </a:r>
            <a:r>
              <a:rPr lang="ru-RU" dirty="0" smtClean="0"/>
              <a:t> на </a:t>
            </a:r>
            <a:r>
              <a:rPr lang="ru-RU" dirty="0" err="1" smtClean="0"/>
              <a:t>річках</a:t>
            </a:r>
            <a:r>
              <a:rPr lang="ru-RU" dirty="0" smtClean="0"/>
              <a:t>, </a:t>
            </a:r>
            <a:r>
              <a:rPr lang="ru-RU" dirty="0" err="1" smtClean="0"/>
              <a:t>бо</a:t>
            </a:r>
            <a:r>
              <a:rPr lang="ru-RU" dirty="0" smtClean="0"/>
              <a:t> при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зменшується</a:t>
            </a:r>
            <a:r>
              <a:rPr lang="ru-RU" dirty="0" smtClean="0"/>
              <a:t> </a:t>
            </a:r>
            <a:r>
              <a:rPr lang="ru-RU" dirty="0" err="1" smtClean="0"/>
              <a:t>опір</a:t>
            </a:r>
            <a:r>
              <a:rPr lang="ru-RU" dirty="0" smtClean="0"/>
              <a:t> судна (не </a:t>
            </a:r>
            <a:r>
              <a:rPr lang="ru-RU" dirty="0" err="1" smtClean="0"/>
              <a:t>відштовхує</a:t>
            </a:r>
            <a:r>
              <a:rPr lang="ru-RU" dirty="0" smtClean="0"/>
              <a:t> судно - буксировщик </a:t>
            </a:r>
            <a:r>
              <a:rPr lang="ru-RU" dirty="0" err="1" smtClean="0"/>
              <a:t>потік</a:t>
            </a:r>
            <a:r>
              <a:rPr lang="ru-RU" dirty="0" smtClean="0"/>
              <a:t> води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гвинта</a:t>
            </a:r>
            <a:r>
              <a:rPr lang="ru-RU" dirty="0" smtClean="0"/>
              <a:t>). Для </a:t>
            </a:r>
            <a:r>
              <a:rPr lang="ru-RU" dirty="0" err="1" smtClean="0"/>
              <a:t>з’єднання</a:t>
            </a:r>
            <a:r>
              <a:rPr lang="ru-RU" dirty="0" smtClean="0"/>
              <a:t> суден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швартовні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</a:t>
            </a:r>
            <a:r>
              <a:rPr lang="ru-RU" dirty="0" err="1" smtClean="0"/>
              <a:t>обох</a:t>
            </a:r>
            <a:r>
              <a:rPr lang="ru-RU" dirty="0" smtClean="0"/>
              <a:t> </a:t>
            </a:r>
            <a:r>
              <a:rPr lang="ru-RU" dirty="0" err="1" smtClean="0"/>
              <a:t>суден</a:t>
            </a:r>
            <a:r>
              <a:rPr lang="ru-RU" dirty="0" smtClean="0"/>
              <a:t>.</a:t>
            </a:r>
          </a:p>
        </p:txBody>
      </p:sp>
      <p:pic>
        <p:nvPicPr>
          <p:cNvPr id="4" name="Содержимое 7" descr="maxresdefaul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33361" y="2617195"/>
            <a:ext cx="5755901" cy="32376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723331"/>
            <a:ext cx="10515600" cy="5453632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Буксировку </a:t>
            </a:r>
            <a:r>
              <a:rPr lang="ru-RU" b="1" dirty="0" err="1" smtClean="0"/>
              <a:t>штовханням</a:t>
            </a:r>
            <a:r>
              <a:rPr lang="ru-RU" b="1" dirty="0" smtClean="0"/>
              <a:t> </a:t>
            </a:r>
            <a:r>
              <a:rPr lang="ru-RU" dirty="0" err="1" smtClean="0"/>
              <a:t>здійснюють</a:t>
            </a:r>
            <a:r>
              <a:rPr lang="ru-RU" dirty="0" smtClean="0"/>
              <a:t> в основному на </a:t>
            </a:r>
            <a:r>
              <a:rPr lang="ru-RU" dirty="0" err="1" smtClean="0"/>
              <a:t>річках</a:t>
            </a:r>
            <a:r>
              <a:rPr lang="ru-RU" dirty="0" smtClean="0"/>
              <a:t> при </a:t>
            </a:r>
            <a:r>
              <a:rPr lang="ru-RU" dirty="0" err="1" smtClean="0"/>
              <a:t>буксировці</a:t>
            </a:r>
            <a:r>
              <a:rPr lang="ru-RU" dirty="0" smtClean="0"/>
              <a:t> </a:t>
            </a:r>
            <a:r>
              <a:rPr lang="ru-RU" dirty="0" err="1" smtClean="0"/>
              <a:t>несамохідних</a:t>
            </a:r>
            <a:r>
              <a:rPr lang="ru-RU" dirty="0" smtClean="0"/>
              <a:t> барж.</a:t>
            </a:r>
          </a:p>
          <a:p>
            <a:endParaRPr lang="ru-RU" dirty="0"/>
          </a:p>
        </p:txBody>
      </p:sp>
      <p:pic>
        <p:nvPicPr>
          <p:cNvPr id="4" name="Содержимое 9" descr="210713c7b28a0a5206932fd59a91da6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33750" y="1590943"/>
            <a:ext cx="6028614" cy="44487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27797"/>
            <a:ext cx="10515600" cy="5549166"/>
          </a:xfrm>
        </p:spPr>
        <p:txBody>
          <a:bodyPr>
            <a:normAutofit/>
          </a:bodyPr>
          <a:lstStyle/>
          <a:p>
            <a:r>
              <a:rPr lang="ru-RU" dirty="0" err="1" smtClean="0"/>
              <a:t>Буксирні</a:t>
            </a:r>
            <a:r>
              <a:rPr lang="ru-RU" dirty="0" smtClean="0"/>
              <a:t> </a:t>
            </a:r>
            <a:r>
              <a:rPr lang="ru-RU" dirty="0" err="1" smtClean="0"/>
              <a:t>пристрої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транспортних</a:t>
            </a:r>
            <a:r>
              <a:rPr lang="ru-RU" dirty="0" smtClean="0"/>
              <a:t> суден </a:t>
            </a:r>
            <a:r>
              <a:rPr lang="ru-RU" dirty="0" err="1" smtClean="0"/>
              <a:t>передбачають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буксировку в </a:t>
            </a:r>
            <a:r>
              <a:rPr lang="ru-RU" dirty="0" err="1" smtClean="0"/>
              <a:t>кільватер</a:t>
            </a:r>
            <a:r>
              <a:rPr lang="ru-RU" dirty="0" smtClean="0"/>
              <a:t>. Для </a:t>
            </a:r>
            <a:r>
              <a:rPr lang="ru-RU" dirty="0" err="1" smtClean="0"/>
              <a:t>цього</a:t>
            </a:r>
            <a:r>
              <a:rPr lang="ru-RU" dirty="0" smtClean="0"/>
              <a:t> в носу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кормі</a:t>
            </a:r>
            <a:r>
              <a:rPr lang="ru-RU" dirty="0" smtClean="0"/>
              <a:t> судна </a:t>
            </a:r>
            <a:r>
              <a:rPr lang="ru-RU" dirty="0" err="1" smtClean="0"/>
              <a:t>встановлені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підсилені</a:t>
            </a:r>
            <a:r>
              <a:rPr lang="ru-RU" dirty="0" smtClean="0"/>
              <a:t> </a:t>
            </a:r>
            <a:r>
              <a:rPr lang="ru-RU" dirty="0" err="1" smtClean="0"/>
              <a:t>кнехти</a:t>
            </a:r>
            <a:r>
              <a:rPr lang="ru-RU" dirty="0" smtClean="0"/>
              <a:t>. Для </a:t>
            </a:r>
            <a:r>
              <a:rPr lang="ru-RU" dirty="0" err="1" smtClean="0"/>
              <a:t>проходження</a:t>
            </a:r>
            <a:r>
              <a:rPr lang="ru-RU" dirty="0" smtClean="0"/>
              <a:t> буксирного тросу в носу </a:t>
            </a:r>
            <a:r>
              <a:rPr lang="ru-RU" dirty="0" err="1" smtClean="0"/>
              <a:t>передбачений</a:t>
            </a:r>
            <a:r>
              <a:rPr lang="ru-RU" dirty="0" smtClean="0"/>
              <a:t> </a:t>
            </a:r>
            <a:r>
              <a:rPr lang="ru-RU" dirty="0" err="1" smtClean="0"/>
              <a:t>спеціальний</a:t>
            </a:r>
            <a:r>
              <a:rPr lang="ru-RU" dirty="0" smtClean="0"/>
              <a:t> </a:t>
            </a:r>
            <a:r>
              <a:rPr lang="ru-RU" dirty="0" err="1" smtClean="0"/>
              <a:t>буксирний</a:t>
            </a:r>
            <a:r>
              <a:rPr lang="ru-RU" dirty="0" smtClean="0"/>
              <a:t> клюз, в </a:t>
            </a:r>
            <a:r>
              <a:rPr lang="ru-RU" dirty="0" err="1" smtClean="0"/>
              <a:t>кормі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клюзи</a:t>
            </a:r>
            <a:r>
              <a:rPr lang="ru-RU" dirty="0" smtClean="0"/>
              <a:t> швартовного пристрою.</a:t>
            </a:r>
          </a:p>
          <a:p>
            <a:r>
              <a:rPr lang="ru-RU" dirty="0" smtClean="0"/>
              <a:t>До складу </a:t>
            </a:r>
            <a:r>
              <a:rPr lang="ru-RU" b="1" dirty="0" err="1" smtClean="0"/>
              <a:t>буксирних</a:t>
            </a:r>
            <a:r>
              <a:rPr lang="ru-RU" b="1" dirty="0" smtClean="0"/>
              <a:t> </a:t>
            </a:r>
            <a:r>
              <a:rPr lang="ru-RU" b="1" dirty="0" err="1" smtClean="0"/>
              <a:t>пристроїв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спеціальних</a:t>
            </a:r>
            <a:r>
              <a:rPr lang="ru-RU" b="1" dirty="0" smtClean="0"/>
              <a:t> </a:t>
            </a:r>
            <a:r>
              <a:rPr lang="ru-RU" b="1" dirty="0" err="1" smtClean="0"/>
              <a:t>буксирних</a:t>
            </a:r>
            <a:r>
              <a:rPr lang="ru-RU" b="1" dirty="0" smtClean="0"/>
              <a:t> суден (</a:t>
            </a:r>
            <a:r>
              <a:rPr lang="ru-RU" b="1" dirty="0" err="1" smtClean="0"/>
              <a:t>буксирів</a:t>
            </a:r>
            <a:r>
              <a:rPr lang="ru-RU" b="1" dirty="0" smtClean="0"/>
              <a:t>) </a:t>
            </a:r>
            <a:r>
              <a:rPr lang="ru-RU" dirty="0" err="1" smtClean="0"/>
              <a:t>додатково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</a:t>
            </a:r>
            <a:r>
              <a:rPr lang="ru-RU" dirty="0" err="1" smtClean="0"/>
              <a:t>буксирні</a:t>
            </a:r>
            <a:r>
              <a:rPr lang="ru-RU" dirty="0" smtClean="0"/>
              <a:t> </a:t>
            </a:r>
            <a:r>
              <a:rPr lang="ru-RU" dirty="0" err="1" smtClean="0"/>
              <a:t>лебідки</a:t>
            </a:r>
            <a:r>
              <a:rPr lang="ru-RU" dirty="0" smtClean="0"/>
              <a:t>, гаки, </a:t>
            </a:r>
            <a:r>
              <a:rPr lang="ru-RU" dirty="0" err="1" smtClean="0"/>
              <a:t>буксирні</a:t>
            </a:r>
            <a:r>
              <a:rPr lang="ru-RU" dirty="0" smtClean="0"/>
              <a:t> дуги </a:t>
            </a:r>
            <a:r>
              <a:rPr lang="ru-RU" dirty="0" err="1" smtClean="0"/>
              <a:t>і</a:t>
            </a:r>
            <a:r>
              <a:rPr lang="ru-RU" dirty="0" smtClean="0"/>
              <a:t> арки,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захисні</a:t>
            </a:r>
            <a:r>
              <a:rPr lang="ru-RU" dirty="0" smtClean="0"/>
              <a:t> </a:t>
            </a:r>
            <a:r>
              <a:rPr lang="ru-RU" dirty="0" err="1" smtClean="0"/>
              <a:t>конструкції</a:t>
            </a:r>
            <a:r>
              <a:rPr lang="ru-RU" dirty="0" smtClean="0"/>
              <a:t> в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обриву</a:t>
            </a:r>
            <a:r>
              <a:rPr lang="ru-RU" dirty="0" smtClean="0"/>
              <a:t> буксирного тросу, </a:t>
            </a:r>
            <a:r>
              <a:rPr lang="ru-RU" dirty="0" err="1" smtClean="0"/>
              <a:t>линеметальні</a:t>
            </a:r>
            <a:r>
              <a:rPr lang="ru-RU" dirty="0" smtClean="0"/>
              <a:t> </a:t>
            </a:r>
            <a:r>
              <a:rPr lang="ru-RU" dirty="0" err="1" smtClean="0"/>
              <a:t>апарати</a:t>
            </a:r>
            <a:r>
              <a:rPr lang="ru-RU" dirty="0" smtClean="0"/>
              <a:t> та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. По периметру </a:t>
            </a:r>
            <a:r>
              <a:rPr lang="ru-RU" dirty="0" err="1" smtClean="0"/>
              <a:t>буксирів</a:t>
            </a:r>
            <a:r>
              <a:rPr lang="ru-RU" dirty="0" smtClean="0"/>
              <a:t> </a:t>
            </a:r>
            <a:r>
              <a:rPr lang="ru-RU" dirty="0" err="1" smtClean="0"/>
              <a:t>встановлені</a:t>
            </a:r>
            <a:r>
              <a:rPr lang="ru-RU" dirty="0" smtClean="0"/>
              <a:t> </a:t>
            </a:r>
            <a:r>
              <a:rPr lang="ru-RU" dirty="0" err="1" smtClean="0"/>
              <a:t>міцні</a:t>
            </a:r>
            <a:r>
              <a:rPr lang="ru-RU" dirty="0" smtClean="0"/>
              <a:t> </a:t>
            </a:r>
            <a:r>
              <a:rPr lang="ru-RU" dirty="0" err="1" smtClean="0"/>
              <a:t>привальні</a:t>
            </a:r>
            <a:r>
              <a:rPr lang="ru-RU" dirty="0" smtClean="0"/>
              <a:t> бруски та </a:t>
            </a:r>
            <a:r>
              <a:rPr lang="ru-RU" dirty="0" err="1" smtClean="0"/>
              <a:t>міцні</a:t>
            </a:r>
            <a:r>
              <a:rPr lang="ru-RU" dirty="0" smtClean="0"/>
              <a:t> </a:t>
            </a:r>
            <a:r>
              <a:rPr lang="ru-RU" b="1" dirty="0" err="1" smtClean="0"/>
              <a:t>кранці</a:t>
            </a:r>
            <a:r>
              <a:rPr lang="ru-RU" b="1" dirty="0" smtClean="0"/>
              <a:t> </a:t>
            </a:r>
            <a:r>
              <a:rPr lang="ru-RU" dirty="0" smtClean="0"/>
              <a:t>для </a:t>
            </a:r>
            <a:r>
              <a:rPr lang="ru-RU" dirty="0" err="1" smtClean="0"/>
              <a:t>запобіганню</a:t>
            </a:r>
            <a:r>
              <a:rPr lang="ru-RU" dirty="0" smtClean="0"/>
              <a:t> </a:t>
            </a:r>
            <a:r>
              <a:rPr lang="ru-RU" dirty="0" err="1" smtClean="0"/>
              <a:t>пошкодженням</a:t>
            </a:r>
            <a:r>
              <a:rPr lang="ru-RU" dirty="0" smtClean="0"/>
              <a:t> судна </a:t>
            </a:r>
            <a:r>
              <a:rPr lang="ru-RU" dirty="0" err="1" smtClean="0"/>
              <a:t>і</a:t>
            </a:r>
            <a:r>
              <a:rPr lang="ru-RU" dirty="0" smtClean="0"/>
              <a:t> буксира.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4100" dirty="0" smtClean="0"/>
              <a:t>         На </a:t>
            </a:r>
            <a:r>
              <a:rPr lang="ru-RU" sz="4100" dirty="0" err="1"/>
              <a:t>відміну</a:t>
            </a:r>
            <a:r>
              <a:rPr lang="ru-RU" sz="4100" dirty="0"/>
              <a:t> </a:t>
            </a:r>
            <a:r>
              <a:rPr lang="ru-RU" sz="4100" dirty="0" err="1"/>
              <a:t>від</a:t>
            </a:r>
            <a:r>
              <a:rPr lang="ru-RU" sz="4100" dirty="0"/>
              <a:t> </a:t>
            </a:r>
            <a:r>
              <a:rPr lang="ru-RU" sz="4100" dirty="0" err="1"/>
              <a:t>інших</a:t>
            </a:r>
            <a:r>
              <a:rPr lang="ru-RU" sz="4100" dirty="0"/>
              <a:t> </a:t>
            </a:r>
            <a:r>
              <a:rPr lang="ru-RU" sz="4100" dirty="0" err="1"/>
              <a:t>видів</a:t>
            </a:r>
            <a:r>
              <a:rPr lang="ru-RU" sz="4100" dirty="0"/>
              <a:t> суден для буксира </a:t>
            </a:r>
            <a:r>
              <a:rPr lang="ru-RU" sz="4100" dirty="0" err="1"/>
              <a:t>однією</a:t>
            </a:r>
            <a:r>
              <a:rPr lang="ru-RU" sz="4100" dirty="0"/>
              <a:t> з </a:t>
            </a:r>
            <a:r>
              <a:rPr lang="ru-RU" sz="4100" dirty="0" err="1"/>
              <a:t>найважливіших</a:t>
            </a:r>
            <a:r>
              <a:rPr lang="ru-RU" sz="4100" dirty="0"/>
              <a:t> характеристик є не </a:t>
            </a:r>
            <a:r>
              <a:rPr lang="ru-RU" sz="4100" dirty="0" err="1"/>
              <a:t>швидкість</a:t>
            </a:r>
            <a:r>
              <a:rPr lang="ru-RU" sz="4100" dirty="0"/>
              <a:t>, а тяга </a:t>
            </a:r>
            <a:r>
              <a:rPr lang="ru-RU" sz="4100" dirty="0" err="1"/>
              <a:t>або</a:t>
            </a:r>
            <a:r>
              <a:rPr lang="ru-RU" sz="4100" dirty="0"/>
              <a:t> упор, </a:t>
            </a:r>
            <a:r>
              <a:rPr lang="ru-RU" sz="4100" dirty="0" err="1"/>
              <a:t>тобто</a:t>
            </a:r>
            <a:r>
              <a:rPr lang="ru-RU" sz="4100" dirty="0"/>
              <a:t> сила, з </a:t>
            </a:r>
            <a:r>
              <a:rPr lang="ru-RU" sz="4100" dirty="0" err="1"/>
              <a:t>якою</a:t>
            </a:r>
            <a:r>
              <a:rPr lang="ru-RU" sz="4100" dirty="0"/>
              <a:t> </a:t>
            </a:r>
            <a:r>
              <a:rPr lang="ru-RU" sz="4100" dirty="0" err="1"/>
              <a:t>він</a:t>
            </a:r>
            <a:r>
              <a:rPr lang="ru-RU" sz="4100" dirty="0"/>
              <a:t> </a:t>
            </a:r>
            <a:r>
              <a:rPr lang="ru-RU" sz="4100" dirty="0" err="1"/>
              <a:t>може</a:t>
            </a:r>
            <a:r>
              <a:rPr lang="ru-RU" sz="4100" dirty="0"/>
              <a:t> </a:t>
            </a:r>
            <a:r>
              <a:rPr lang="ru-RU" sz="4100" dirty="0" err="1"/>
              <a:t>впливати</a:t>
            </a:r>
            <a:r>
              <a:rPr lang="ru-RU" sz="4100" dirty="0"/>
              <a:t> на </a:t>
            </a:r>
            <a:r>
              <a:rPr lang="ru-RU" sz="4100" dirty="0" err="1"/>
              <a:t>плавзасіб</a:t>
            </a:r>
            <a:r>
              <a:rPr lang="ru-RU" sz="4100" dirty="0"/>
              <a:t>, </a:t>
            </a:r>
            <a:r>
              <a:rPr lang="ru-RU" sz="4100" dirty="0" err="1"/>
              <a:t>що</a:t>
            </a:r>
            <a:r>
              <a:rPr lang="ru-RU" sz="4100" dirty="0"/>
              <a:t> </a:t>
            </a:r>
            <a:r>
              <a:rPr lang="ru-RU" sz="4100" dirty="0" err="1"/>
              <a:t>буксирується</a:t>
            </a:r>
            <a:r>
              <a:rPr lang="ru-RU" sz="4100" dirty="0"/>
              <a:t>. </a:t>
            </a:r>
            <a:r>
              <a:rPr lang="ru-RU" sz="4100" dirty="0" err="1"/>
              <a:t>Буксири</a:t>
            </a:r>
            <a:r>
              <a:rPr lang="ru-RU" sz="4100" dirty="0"/>
              <a:t> </a:t>
            </a:r>
            <a:r>
              <a:rPr lang="ru-RU" sz="4100" dirty="0" err="1"/>
              <a:t>відрізняються</a:t>
            </a:r>
            <a:r>
              <a:rPr lang="ru-RU" sz="4100" dirty="0"/>
              <a:t> малою </a:t>
            </a:r>
            <a:r>
              <a:rPr lang="ru-RU" sz="4100" dirty="0" err="1"/>
              <a:t>довжиною</a:t>
            </a:r>
            <a:r>
              <a:rPr lang="ru-RU" sz="4100" dirty="0"/>
              <a:t>, </a:t>
            </a:r>
            <a:r>
              <a:rPr lang="ru-RU" sz="4100" dirty="0" err="1"/>
              <a:t>що</a:t>
            </a:r>
            <a:r>
              <a:rPr lang="ru-RU" sz="4100" dirty="0"/>
              <a:t> </a:t>
            </a:r>
            <a:r>
              <a:rPr lang="ru-RU" sz="4100" dirty="0" err="1"/>
              <a:t>забезпечує</a:t>
            </a:r>
            <a:r>
              <a:rPr lang="ru-RU" sz="4100" dirty="0"/>
              <a:t> </a:t>
            </a:r>
            <a:r>
              <a:rPr lang="ru-RU" sz="4100" dirty="0" err="1"/>
              <a:t>необхідні</a:t>
            </a:r>
            <a:r>
              <a:rPr lang="ru-RU" sz="4100" dirty="0"/>
              <a:t> </a:t>
            </a:r>
            <a:r>
              <a:rPr lang="ru-RU" sz="4100" dirty="0" err="1"/>
              <a:t>маневрові</a:t>
            </a:r>
            <a:r>
              <a:rPr lang="ru-RU" sz="4100" dirty="0"/>
              <a:t> </a:t>
            </a:r>
            <a:r>
              <a:rPr lang="ru-RU" sz="4100" dirty="0" err="1"/>
              <a:t>якості</a:t>
            </a:r>
            <a:r>
              <a:rPr lang="ru-RU" sz="4100" dirty="0"/>
              <a:t>, </a:t>
            </a:r>
            <a:r>
              <a:rPr lang="ru-RU" sz="4100" dirty="0" err="1"/>
              <a:t>високими</a:t>
            </a:r>
            <a:r>
              <a:rPr lang="ru-RU" sz="4100" dirty="0"/>
              <a:t> </a:t>
            </a:r>
            <a:r>
              <a:rPr lang="ru-RU" sz="4100" dirty="0" err="1" smtClean="0"/>
              <a:t>тяговими</a:t>
            </a:r>
            <a:r>
              <a:rPr lang="ru-RU" sz="4100" dirty="0" smtClean="0"/>
              <a:t> </a:t>
            </a:r>
            <a:r>
              <a:rPr lang="ru-RU" sz="4100" dirty="0" err="1" smtClean="0"/>
              <a:t>показниками</a:t>
            </a:r>
            <a:r>
              <a:rPr lang="ru-RU" sz="4100" dirty="0"/>
              <a:t>, великою </a:t>
            </a:r>
            <a:r>
              <a:rPr lang="ru-RU" sz="4100" dirty="0" err="1"/>
              <a:t>остійністю</a:t>
            </a:r>
            <a:r>
              <a:rPr lang="ru-RU" sz="4100" dirty="0"/>
              <a:t> і </a:t>
            </a:r>
            <a:r>
              <a:rPr lang="ru-RU" sz="4100" dirty="0" err="1"/>
              <a:t>підвищеною</a:t>
            </a:r>
            <a:r>
              <a:rPr lang="ru-RU" sz="4100" dirty="0"/>
              <a:t> </a:t>
            </a:r>
            <a:r>
              <a:rPr lang="ru-RU" sz="4100" dirty="0" err="1"/>
              <a:t>міцністю</a:t>
            </a:r>
            <a:r>
              <a:rPr lang="ru-RU" sz="4100" dirty="0"/>
              <a:t> корпусу, </a:t>
            </a:r>
            <a:r>
              <a:rPr lang="ru-RU" sz="4100" dirty="0" err="1"/>
              <a:t>наявністю</a:t>
            </a:r>
            <a:r>
              <a:rPr lang="ru-RU" sz="4100" dirty="0"/>
              <a:t> на борту </a:t>
            </a:r>
            <a:r>
              <a:rPr lang="ru-RU" sz="4100" dirty="0" err="1"/>
              <a:t>спеціальних</a:t>
            </a:r>
            <a:r>
              <a:rPr lang="ru-RU" sz="4100" dirty="0"/>
              <a:t> </a:t>
            </a:r>
            <a:r>
              <a:rPr lang="ru-RU" sz="4100" dirty="0" err="1"/>
              <a:t>пристроїв</a:t>
            </a:r>
            <a:r>
              <a:rPr lang="ru-RU" sz="4100" dirty="0"/>
              <a:t> для </a:t>
            </a:r>
            <a:r>
              <a:rPr lang="ru-RU" sz="4100" dirty="0" err="1"/>
              <a:t>буксирування</a:t>
            </a:r>
            <a:r>
              <a:rPr lang="ru-RU" sz="4100" dirty="0"/>
              <a:t> та </a:t>
            </a:r>
            <a:r>
              <a:rPr lang="ru-RU" sz="4100" dirty="0" err="1"/>
              <a:t>штовхання</a:t>
            </a:r>
            <a:r>
              <a:rPr lang="ru-RU" sz="4100" dirty="0"/>
              <a:t>. </a:t>
            </a:r>
          </a:p>
          <a:p>
            <a:pPr marL="0" indent="0">
              <a:buNone/>
            </a:pPr>
            <a:r>
              <a:rPr lang="ru-RU" sz="4100" dirty="0" smtClean="0"/>
              <a:t>       </a:t>
            </a:r>
            <a:r>
              <a:rPr lang="ru-RU" sz="4100" dirty="0" err="1" smtClean="0"/>
              <a:t>Щоб</a:t>
            </a:r>
            <a:r>
              <a:rPr lang="ru-RU" sz="4100" dirty="0" smtClean="0"/>
              <a:t> </a:t>
            </a:r>
            <a:r>
              <a:rPr lang="ru-RU" sz="4100" dirty="0" err="1"/>
              <a:t>отримати</a:t>
            </a:r>
            <a:r>
              <a:rPr lang="ru-RU" sz="4100" dirty="0"/>
              <a:t> </a:t>
            </a:r>
            <a:r>
              <a:rPr lang="ru-RU" sz="4100" dirty="0" err="1"/>
              <a:t>високий</a:t>
            </a:r>
            <a:r>
              <a:rPr lang="ru-RU" sz="4100" dirty="0"/>
              <a:t> </a:t>
            </a:r>
            <a:r>
              <a:rPr lang="ru-RU" sz="4100" dirty="0" err="1"/>
              <a:t>коефіцієнт</a:t>
            </a:r>
            <a:r>
              <a:rPr lang="ru-RU" sz="4100" dirty="0"/>
              <a:t> </a:t>
            </a:r>
            <a:r>
              <a:rPr lang="ru-RU" sz="4100" dirty="0" err="1"/>
              <a:t>корисної</a:t>
            </a:r>
            <a:r>
              <a:rPr lang="ru-RU" sz="4100" dirty="0"/>
              <a:t> </a:t>
            </a:r>
            <a:r>
              <a:rPr lang="ru-RU" sz="4100" dirty="0" err="1"/>
              <a:t>дії</a:t>
            </a:r>
            <a:r>
              <a:rPr lang="ru-RU" sz="4100" dirty="0"/>
              <a:t> </a:t>
            </a:r>
            <a:r>
              <a:rPr lang="ru-RU" sz="4100" dirty="0" err="1"/>
              <a:t>рушія</a:t>
            </a:r>
            <a:r>
              <a:rPr lang="ru-RU" sz="4100" dirty="0"/>
              <a:t>, на </a:t>
            </a:r>
            <a:r>
              <a:rPr lang="ru-RU" sz="4100" dirty="0" err="1"/>
              <a:t>буксири</a:t>
            </a:r>
            <a:r>
              <a:rPr lang="ru-RU" sz="4100" dirty="0"/>
              <a:t>, як правило, </a:t>
            </a:r>
            <a:r>
              <a:rPr lang="ru-RU" sz="4100" dirty="0" err="1"/>
              <a:t>встановлюються</a:t>
            </a:r>
            <a:r>
              <a:rPr lang="ru-RU" sz="4100" dirty="0"/>
              <a:t> </a:t>
            </a:r>
            <a:r>
              <a:rPr lang="ru-RU" sz="4100" dirty="0" err="1"/>
              <a:t>великі</a:t>
            </a:r>
            <a:r>
              <a:rPr lang="ru-RU" sz="4100" dirty="0"/>
              <a:t> </a:t>
            </a:r>
            <a:r>
              <a:rPr lang="ru-RU" sz="4100" dirty="0" err="1"/>
              <a:t>гребні</a:t>
            </a:r>
            <a:r>
              <a:rPr lang="ru-RU" sz="4100" dirty="0"/>
              <a:t> </a:t>
            </a:r>
            <a:r>
              <a:rPr lang="ru-RU" sz="4100" dirty="0" err="1"/>
              <a:t>гвинти</a:t>
            </a:r>
            <a:r>
              <a:rPr lang="ru-RU" sz="4100" dirty="0"/>
              <a:t>, </a:t>
            </a:r>
            <a:r>
              <a:rPr lang="ru-RU" sz="4100" dirty="0" err="1"/>
              <a:t>здатні</a:t>
            </a:r>
            <a:r>
              <a:rPr lang="ru-RU" sz="4100" dirty="0"/>
              <a:t> </a:t>
            </a:r>
            <a:r>
              <a:rPr lang="ru-RU" sz="4100" dirty="0" err="1"/>
              <a:t>відкидати</a:t>
            </a:r>
            <a:r>
              <a:rPr lang="ru-RU" sz="4100" dirty="0"/>
              <a:t> </a:t>
            </a:r>
            <a:r>
              <a:rPr lang="ru-RU" sz="4100" dirty="0" err="1"/>
              <a:t>значну</a:t>
            </a:r>
            <a:r>
              <a:rPr lang="ru-RU" sz="4100" dirty="0"/>
              <a:t> </a:t>
            </a:r>
            <a:r>
              <a:rPr lang="ru-RU" sz="4100" dirty="0" err="1"/>
              <a:t>масу</a:t>
            </a:r>
            <a:r>
              <a:rPr lang="ru-RU" sz="4100" dirty="0"/>
              <a:t> води з </a:t>
            </a:r>
            <a:r>
              <a:rPr lang="ru-RU" sz="4100" dirty="0" err="1"/>
              <a:t>відносно</a:t>
            </a:r>
            <a:r>
              <a:rPr lang="ru-RU" sz="4100" dirty="0"/>
              <a:t> </a:t>
            </a:r>
            <a:r>
              <a:rPr lang="ru-RU" sz="4100" dirty="0" err="1"/>
              <a:t>невисокою</a:t>
            </a:r>
            <a:r>
              <a:rPr lang="ru-RU" sz="4100" dirty="0"/>
              <a:t> </a:t>
            </a:r>
            <a:r>
              <a:rPr lang="ru-RU" sz="4100" dirty="0" err="1"/>
              <a:t>швидкістю</a:t>
            </a:r>
            <a:r>
              <a:rPr lang="ru-RU" sz="4100" dirty="0"/>
              <a:t>. </a:t>
            </a:r>
            <a:r>
              <a:rPr lang="ru-RU" sz="4100" dirty="0" err="1"/>
              <a:t>Відмінною</a:t>
            </a:r>
            <a:r>
              <a:rPr lang="ru-RU" sz="4100" dirty="0"/>
              <a:t> </a:t>
            </a:r>
            <a:r>
              <a:rPr lang="ru-RU" sz="4100" dirty="0" err="1"/>
              <a:t>рисою</a:t>
            </a:r>
            <a:r>
              <a:rPr lang="ru-RU" sz="4100" dirty="0"/>
              <a:t> </a:t>
            </a:r>
            <a:r>
              <a:rPr lang="ru-RU" sz="4100" dirty="0" err="1"/>
              <a:t>морських</a:t>
            </a:r>
            <a:r>
              <a:rPr lang="ru-RU" sz="4100" dirty="0"/>
              <a:t> </a:t>
            </a:r>
            <a:r>
              <a:rPr lang="ru-RU" sz="4100" dirty="0" err="1"/>
              <a:t>буксирів</a:t>
            </a:r>
            <a:r>
              <a:rPr lang="ru-RU" sz="4100" dirty="0"/>
              <a:t> є те, </a:t>
            </a:r>
            <a:r>
              <a:rPr lang="ru-RU" sz="4100" dirty="0" err="1"/>
              <a:t>що</a:t>
            </a:r>
            <a:r>
              <a:rPr lang="ru-RU" sz="4100" dirty="0"/>
              <a:t> при невеликих </a:t>
            </a:r>
            <a:r>
              <a:rPr lang="ru-RU" sz="4100" dirty="0" err="1"/>
              <a:t>розмірах</a:t>
            </a:r>
            <a:r>
              <a:rPr lang="ru-RU" sz="4100" dirty="0"/>
              <a:t> вони </a:t>
            </a:r>
            <a:r>
              <a:rPr lang="ru-RU" sz="4100" dirty="0" err="1"/>
              <a:t>мають</a:t>
            </a:r>
            <a:r>
              <a:rPr lang="ru-RU" sz="4100" dirty="0"/>
              <a:t> </a:t>
            </a:r>
            <a:r>
              <a:rPr lang="ru-RU" sz="4100" dirty="0" err="1"/>
              <a:t>глибоку</a:t>
            </a:r>
            <a:r>
              <a:rPr lang="ru-RU" sz="4100" dirty="0"/>
              <a:t> осадку — </a:t>
            </a:r>
            <a:r>
              <a:rPr lang="ru-RU" sz="4100" dirty="0" err="1"/>
              <a:t>це</a:t>
            </a:r>
            <a:r>
              <a:rPr lang="ru-RU" sz="4100" dirty="0"/>
              <a:t> </a:t>
            </a:r>
            <a:r>
              <a:rPr lang="ru-RU" sz="4100" dirty="0" err="1"/>
              <a:t>необхідно</a:t>
            </a:r>
            <a:r>
              <a:rPr lang="ru-RU" sz="4100" dirty="0"/>
              <a:t> для того, </a:t>
            </a:r>
            <a:r>
              <a:rPr lang="ru-RU" sz="4100" dirty="0" err="1"/>
              <a:t>щоб</a:t>
            </a:r>
            <a:r>
              <a:rPr lang="ru-RU" sz="4100" dirty="0"/>
              <a:t> </a:t>
            </a:r>
            <a:r>
              <a:rPr lang="ru-RU" sz="4100" dirty="0" err="1"/>
              <a:t>під</a:t>
            </a:r>
            <a:r>
              <a:rPr lang="ru-RU" sz="4100" dirty="0"/>
              <a:t> час </a:t>
            </a:r>
            <a:r>
              <a:rPr lang="ru-RU" sz="4100" dirty="0" err="1"/>
              <a:t>транспортування</a:t>
            </a:r>
            <a:r>
              <a:rPr lang="ru-RU" sz="4100" dirty="0"/>
              <a:t> </a:t>
            </a:r>
            <a:r>
              <a:rPr lang="ru-RU" sz="4100" dirty="0" err="1"/>
              <a:t>високобортних</a:t>
            </a:r>
            <a:r>
              <a:rPr lang="ru-RU" sz="4100" dirty="0"/>
              <a:t> суден, особливо у </a:t>
            </a:r>
            <a:r>
              <a:rPr lang="ru-RU" sz="4100" dirty="0" err="1"/>
              <a:t>вузинах</a:t>
            </a:r>
            <a:r>
              <a:rPr lang="ru-RU" sz="4100" dirty="0"/>
              <a:t>, де судна </a:t>
            </a:r>
            <a:r>
              <a:rPr lang="ru-RU" sz="4100" dirty="0" err="1"/>
              <a:t>пов'язані</a:t>
            </a:r>
            <a:r>
              <a:rPr lang="ru-RU" sz="4100" dirty="0"/>
              <a:t> короткими тросами, </a:t>
            </a:r>
            <a:r>
              <a:rPr lang="ru-RU" sz="4100" dirty="0" err="1"/>
              <a:t>гвинти</a:t>
            </a:r>
            <a:r>
              <a:rPr lang="ru-RU" sz="4100" dirty="0"/>
              <a:t> не «</a:t>
            </a:r>
            <a:r>
              <a:rPr lang="ru-RU" sz="4100" dirty="0" err="1"/>
              <a:t>оголювалися</a:t>
            </a:r>
            <a:r>
              <a:rPr lang="ru-RU" sz="4100" dirty="0"/>
              <a:t>», а </a:t>
            </a:r>
            <a:r>
              <a:rPr lang="ru-RU" sz="4100" dirty="0" err="1"/>
              <a:t>постійно</a:t>
            </a:r>
            <a:r>
              <a:rPr lang="ru-RU" sz="4100" dirty="0"/>
              <a:t> </a:t>
            </a:r>
            <a:r>
              <a:rPr lang="ru-RU" sz="4100" dirty="0" err="1"/>
              <a:t>залишалися</a:t>
            </a:r>
            <a:r>
              <a:rPr lang="ru-RU" sz="4100" dirty="0"/>
              <a:t> </a:t>
            </a:r>
            <a:r>
              <a:rPr lang="ru-RU" sz="4100" dirty="0" err="1"/>
              <a:t>під</a:t>
            </a:r>
            <a:r>
              <a:rPr lang="ru-RU" sz="4100" dirty="0"/>
              <a:t> водою. </a:t>
            </a:r>
            <a:r>
              <a:rPr lang="ru-RU" sz="4100" dirty="0" err="1"/>
              <a:t>Портові</a:t>
            </a:r>
            <a:r>
              <a:rPr lang="ru-RU" sz="4100" dirty="0"/>
              <a:t> </a:t>
            </a:r>
            <a:r>
              <a:rPr lang="ru-RU" sz="4100" dirty="0" err="1"/>
              <a:t>буксири</a:t>
            </a:r>
            <a:r>
              <a:rPr lang="ru-RU" sz="4100" dirty="0"/>
              <a:t> для </a:t>
            </a:r>
            <a:r>
              <a:rPr lang="ru-RU" sz="4100" dirty="0" err="1"/>
              <a:t>забезпечення</a:t>
            </a:r>
            <a:r>
              <a:rPr lang="ru-RU" sz="4100" dirty="0"/>
              <a:t> </a:t>
            </a:r>
            <a:r>
              <a:rPr lang="ru-RU" sz="4100" dirty="0" err="1"/>
              <a:t>високої</a:t>
            </a:r>
            <a:r>
              <a:rPr lang="ru-RU" sz="4100" dirty="0"/>
              <a:t> </a:t>
            </a:r>
            <a:r>
              <a:rPr lang="ru-RU" sz="4100" dirty="0" err="1"/>
              <a:t>маневреності</a:t>
            </a:r>
            <a:r>
              <a:rPr lang="ru-RU" sz="4100" dirty="0"/>
              <a:t> </a:t>
            </a:r>
            <a:r>
              <a:rPr lang="ru-RU" sz="4100" dirty="0" err="1"/>
              <a:t>оснащуються</a:t>
            </a:r>
            <a:r>
              <a:rPr lang="ru-RU" sz="4100" dirty="0"/>
              <a:t> </a:t>
            </a:r>
            <a:r>
              <a:rPr lang="ru-RU" sz="4100" dirty="0" err="1"/>
              <a:t>гвинторульовими</a:t>
            </a:r>
            <a:r>
              <a:rPr lang="ru-RU" sz="4100" dirty="0"/>
              <a:t> колонками </a:t>
            </a:r>
            <a:r>
              <a:rPr lang="ru-RU" sz="4100" dirty="0" err="1"/>
              <a:t>зі</a:t>
            </a:r>
            <a:r>
              <a:rPr lang="ru-RU" sz="4100" dirty="0"/>
              <a:t> </a:t>
            </a:r>
            <a:r>
              <a:rPr lang="ru-RU" sz="4100" dirty="0" err="1"/>
              <a:t>змінним</a:t>
            </a:r>
            <a:r>
              <a:rPr lang="ru-RU" sz="4100" dirty="0"/>
              <a:t> </a:t>
            </a:r>
            <a:r>
              <a:rPr lang="ru-RU" sz="4100" dirty="0" err="1"/>
              <a:t>напрямом</a:t>
            </a:r>
            <a:r>
              <a:rPr lang="ru-RU" sz="4100" dirty="0"/>
              <a:t> </a:t>
            </a:r>
            <a:r>
              <a:rPr lang="ru-RU" sz="4100" dirty="0" err="1"/>
              <a:t>сили</a:t>
            </a:r>
            <a:r>
              <a:rPr lang="ru-RU" sz="4100" dirty="0"/>
              <a:t> упору </a:t>
            </a:r>
            <a:r>
              <a:rPr lang="ru-RU" sz="4100" dirty="0" err="1" smtClean="0"/>
              <a:t>гвинта</a:t>
            </a:r>
            <a:r>
              <a:rPr lang="ru-RU" sz="4100" dirty="0" smtClean="0"/>
              <a:t>. </a:t>
            </a:r>
            <a:endParaRPr lang="ru-RU" sz="4100" dirty="0"/>
          </a:p>
          <a:p>
            <a:pPr marL="0" indent="0"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1826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6494"/>
            <a:ext cx="10515600" cy="55404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Буксирні</a:t>
            </a:r>
            <a:r>
              <a:rPr lang="ru-RU" dirty="0" smtClean="0"/>
              <a:t> </a:t>
            </a:r>
            <a:r>
              <a:rPr lang="ru-RU" dirty="0"/>
              <a:t>судна </a:t>
            </a:r>
            <a:r>
              <a:rPr lang="ru-RU" dirty="0" err="1"/>
              <a:t>оснащуються</a:t>
            </a:r>
            <a:r>
              <a:rPr lang="ru-RU" dirty="0"/>
              <a:t> </a:t>
            </a:r>
            <a:r>
              <a:rPr lang="ru-RU" dirty="0" err="1"/>
              <a:t>буксирним</a:t>
            </a:r>
            <a:r>
              <a:rPr lang="ru-RU" dirty="0"/>
              <a:t> </a:t>
            </a:r>
            <a:r>
              <a:rPr lang="ru-RU" dirty="0" err="1"/>
              <a:t>пристроєм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буксирування</a:t>
            </a:r>
            <a:r>
              <a:rPr lang="ru-RU" dirty="0"/>
              <a:t> </a:t>
            </a:r>
            <a:r>
              <a:rPr lang="ru-RU" dirty="0" err="1" smtClean="0"/>
              <a:t>плавзасобів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/>
              <a:t>конструктивними</a:t>
            </a:r>
            <a:r>
              <a:rPr lang="ru-RU" dirty="0"/>
              <a:t> </a:t>
            </a:r>
            <a:r>
              <a:rPr lang="ru-RU" dirty="0" err="1"/>
              <a:t>вузлами</a:t>
            </a:r>
            <a:r>
              <a:rPr lang="ru-RU" dirty="0"/>
              <a:t> буксирного пристрою є </a:t>
            </a:r>
            <a:r>
              <a:rPr lang="ru-RU" dirty="0" err="1"/>
              <a:t>буксирний</a:t>
            </a:r>
            <a:r>
              <a:rPr lang="ru-RU" dirty="0"/>
              <a:t> гак, </a:t>
            </a:r>
            <a:r>
              <a:rPr lang="ru-RU" dirty="0" err="1"/>
              <a:t>буксирна</a:t>
            </a:r>
            <a:r>
              <a:rPr lang="ru-RU" dirty="0"/>
              <a:t> </a:t>
            </a:r>
            <a:r>
              <a:rPr lang="ru-RU" dirty="0" err="1"/>
              <a:t>лебідка</a:t>
            </a:r>
            <a:r>
              <a:rPr lang="ru-RU" dirty="0"/>
              <a:t>, на барабан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намотується</a:t>
            </a:r>
            <a:r>
              <a:rPr lang="ru-RU" dirty="0"/>
              <a:t> </a:t>
            </a:r>
            <a:r>
              <a:rPr lang="ru-RU" dirty="0" err="1"/>
              <a:t>буксирний</a:t>
            </a:r>
            <a:r>
              <a:rPr lang="ru-RU" dirty="0"/>
              <a:t> трос, і </a:t>
            </a:r>
            <a:r>
              <a:rPr lang="ru-RU" dirty="0" err="1"/>
              <a:t>буксирні</a:t>
            </a:r>
            <a:r>
              <a:rPr lang="ru-RU" dirty="0"/>
              <a:t> арки,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направляють</a:t>
            </a:r>
            <a:r>
              <a:rPr lang="ru-RU" dirty="0"/>
              <a:t> і </a:t>
            </a:r>
            <a:r>
              <a:rPr lang="ru-RU" dirty="0" err="1"/>
              <a:t>обмежують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буксирного троса. </a:t>
            </a:r>
            <a:r>
              <a:rPr lang="ru-RU" dirty="0" err="1"/>
              <a:t>Буксирний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розташоване</a:t>
            </a:r>
            <a:r>
              <a:rPr lang="ru-RU" dirty="0"/>
              <a:t> </a:t>
            </a:r>
            <a:r>
              <a:rPr lang="ru-RU" dirty="0" err="1"/>
              <a:t>поблизу</a:t>
            </a:r>
            <a:r>
              <a:rPr lang="ru-RU" dirty="0"/>
              <a:t> центру </a:t>
            </a:r>
            <a:r>
              <a:rPr lang="ru-RU" dirty="0" err="1"/>
              <a:t>тяжіння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буксир </a:t>
            </a:r>
            <a:r>
              <a:rPr lang="ru-RU" dirty="0" err="1"/>
              <a:t>міг</a:t>
            </a:r>
            <a:r>
              <a:rPr lang="ru-RU" dirty="0"/>
              <a:t> </a:t>
            </a:r>
            <a:r>
              <a:rPr lang="ru-RU" dirty="0" err="1"/>
              <a:t>маневрувати</a:t>
            </a:r>
            <a:r>
              <a:rPr lang="ru-RU" dirty="0"/>
              <a:t> при натягу буксирного каната. </a:t>
            </a:r>
            <a:r>
              <a:rPr lang="ru-RU" dirty="0" err="1"/>
              <a:t>Буксирний</a:t>
            </a:r>
            <a:r>
              <a:rPr lang="ru-RU" dirty="0"/>
              <a:t> гак, за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чіпляється</a:t>
            </a:r>
            <a:r>
              <a:rPr lang="ru-RU" dirty="0"/>
              <a:t> канат, </a:t>
            </a:r>
            <a:r>
              <a:rPr lang="ru-RU" dirty="0" err="1"/>
              <a:t>закріплений</a:t>
            </a:r>
            <a:r>
              <a:rPr lang="ru-RU" dirty="0"/>
              <a:t> на </a:t>
            </a:r>
            <a:r>
              <a:rPr lang="ru-RU" dirty="0" err="1"/>
              <a:t>буксирні</a:t>
            </a:r>
            <a:r>
              <a:rPr lang="ru-RU" dirty="0"/>
              <a:t> арки,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переміщатися</a:t>
            </a:r>
            <a:r>
              <a:rPr lang="ru-RU" dirty="0"/>
              <a:t> з борта на борт. Через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буксири</a:t>
            </a:r>
            <a:r>
              <a:rPr lang="ru-RU" dirty="0"/>
              <a:t> часто </a:t>
            </a:r>
            <a:r>
              <a:rPr lang="ru-RU" dirty="0" err="1"/>
              <a:t>працюють</a:t>
            </a:r>
            <a:r>
              <a:rPr lang="ru-RU" dirty="0"/>
              <a:t> з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значні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інерції</a:t>
            </a:r>
            <a:r>
              <a:rPr lang="ru-RU" dirty="0"/>
              <a:t>, а </a:t>
            </a:r>
            <a:r>
              <a:rPr lang="ru-RU" dirty="0" err="1"/>
              <a:t>поперечний</a:t>
            </a:r>
            <a:r>
              <a:rPr lang="ru-RU" dirty="0"/>
              <a:t> натяг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ривки</a:t>
            </a:r>
            <a:r>
              <a:rPr lang="ru-RU" dirty="0"/>
              <a:t> буксирного каната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перекидання</a:t>
            </a:r>
            <a:r>
              <a:rPr lang="ru-RU" dirty="0"/>
              <a:t> буксира, </a:t>
            </a:r>
            <a:r>
              <a:rPr lang="ru-RU" dirty="0" err="1"/>
              <a:t>буксирний</a:t>
            </a:r>
            <a:r>
              <a:rPr lang="ru-RU" dirty="0"/>
              <a:t> гак </a:t>
            </a:r>
            <a:r>
              <a:rPr lang="ru-RU" dirty="0" err="1"/>
              <a:t>оснащують</a:t>
            </a:r>
            <a:r>
              <a:rPr lang="ru-RU" dirty="0"/>
              <a:t> </a:t>
            </a:r>
            <a:r>
              <a:rPr lang="ru-RU" dirty="0" err="1"/>
              <a:t>пристроєм</a:t>
            </a:r>
            <a:r>
              <a:rPr lang="ru-RU" dirty="0"/>
              <a:t> </a:t>
            </a:r>
            <a:r>
              <a:rPr lang="ru-RU" dirty="0" err="1"/>
              <a:t>швидкого</a:t>
            </a:r>
            <a:r>
              <a:rPr lang="ru-RU" dirty="0"/>
              <a:t> </a:t>
            </a:r>
            <a:r>
              <a:rPr lang="ru-RU" dirty="0" err="1"/>
              <a:t>дистанційного</a:t>
            </a:r>
            <a:r>
              <a:rPr lang="ru-RU" dirty="0"/>
              <a:t> </a:t>
            </a:r>
            <a:r>
              <a:rPr lang="ru-RU" dirty="0" err="1"/>
              <a:t>скидання</a:t>
            </a:r>
            <a:r>
              <a:rPr lang="ru-RU" dirty="0"/>
              <a:t> каната і </a:t>
            </a:r>
            <a:r>
              <a:rPr lang="ru-RU" dirty="0" err="1"/>
              <a:t>амортизаційними</a:t>
            </a:r>
            <a:r>
              <a:rPr lang="ru-RU" dirty="0"/>
              <a:t> </a:t>
            </a:r>
            <a:r>
              <a:rPr lang="ru-RU" dirty="0" err="1"/>
              <a:t>пристроями</a:t>
            </a:r>
            <a:r>
              <a:rPr lang="ru-RU" dirty="0"/>
              <a:t>. Для </a:t>
            </a:r>
            <a:r>
              <a:rPr lang="ru-RU" dirty="0" err="1"/>
              <a:t>цієї</a:t>
            </a:r>
            <a:r>
              <a:rPr lang="ru-RU" dirty="0"/>
              <a:t> ж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буксирні</a:t>
            </a:r>
            <a:r>
              <a:rPr lang="ru-RU" dirty="0"/>
              <a:t> </a:t>
            </a:r>
            <a:r>
              <a:rPr lang="ru-RU" dirty="0" err="1"/>
              <a:t>лебідки</a:t>
            </a:r>
            <a:r>
              <a:rPr lang="ru-RU" dirty="0"/>
              <a:t> </a:t>
            </a:r>
            <a:r>
              <a:rPr lang="ru-RU" dirty="0" err="1"/>
              <a:t>оснащують</a:t>
            </a:r>
            <a:r>
              <a:rPr lang="ru-RU" dirty="0"/>
              <a:t> </a:t>
            </a:r>
            <a:r>
              <a:rPr lang="ru-RU" dirty="0" err="1"/>
              <a:t>пристроями</a:t>
            </a:r>
            <a:r>
              <a:rPr lang="ru-RU" dirty="0"/>
              <a:t> </a:t>
            </a:r>
            <a:r>
              <a:rPr lang="ru-RU" dirty="0" err="1"/>
              <a:t>стравлювання</a:t>
            </a:r>
            <a:r>
              <a:rPr lang="ru-RU" dirty="0"/>
              <a:t> троса при </a:t>
            </a:r>
            <a:r>
              <a:rPr lang="ru-RU" dirty="0" err="1"/>
              <a:t>надмірному</a:t>
            </a:r>
            <a:r>
              <a:rPr lang="ru-RU" dirty="0"/>
              <a:t> натягу, таким чином </a:t>
            </a:r>
            <a:r>
              <a:rPr lang="ru-RU" dirty="0" err="1"/>
              <a:t>буксирна</a:t>
            </a:r>
            <a:r>
              <a:rPr lang="ru-RU" dirty="0"/>
              <a:t> </a:t>
            </a:r>
            <a:r>
              <a:rPr lang="ru-RU" dirty="0" err="1"/>
              <a:t>лебідка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змінювати</a:t>
            </a:r>
            <a:r>
              <a:rPr lang="ru-RU" dirty="0"/>
              <a:t> </a:t>
            </a:r>
            <a:r>
              <a:rPr lang="ru-RU" dirty="0" err="1"/>
              <a:t>довжину</a:t>
            </a:r>
            <a:r>
              <a:rPr lang="ru-RU" dirty="0"/>
              <a:t> буксирного каната, </a:t>
            </a:r>
            <a:r>
              <a:rPr lang="ru-RU" dirty="0" err="1"/>
              <a:t>забезпечуючи</a:t>
            </a:r>
            <a:r>
              <a:rPr lang="ru-RU" dirty="0"/>
              <a:t> на </a:t>
            </a:r>
            <a:r>
              <a:rPr lang="ru-RU" dirty="0" err="1"/>
              <a:t>звивистому</a:t>
            </a:r>
            <a:r>
              <a:rPr lang="ru-RU" dirty="0"/>
              <a:t> судновому ходу при </a:t>
            </a:r>
            <a:r>
              <a:rPr lang="ru-RU" dirty="0" err="1"/>
              <a:t>малій</a:t>
            </a:r>
            <a:r>
              <a:rPr lang="ru-RU" dirty="0"/>
              <a:t> </a:t>
            </a:r>
            <a:r>
              <a:rPr lang="ru-RU" dirty="0" err="1"/>
              <a:t>довжині</a:t>
            </a:r>
            <a:r>
              <a:rPr lang="ru-RU" dirty="0"/>
              <a:t> каната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керованість</a:t>
            </a:r>
            <a:r>
              <a:rPr lang="ru-RU" dirty="0"/>
              <a:t>, а на прямому судновому ходу — </a:t>
            </a:r>
            <a:r>
              <a:rPr lang="ru-RU" dirty="0" err="1"/>
              <a:t>зменшувати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буксирного каната. </a:t>
            </a:r>
            <a:r>
              <a:rPr lang="ru-RU" dirty="0" err="1"/>
              <a:t>Буксирний</a:t>
            </a:r>
            <a:r>
              <a:rPr lang="ru-RU" dirty="0"/>
              <a:t> гак </a:t>
            </a:r>
            <a:r>
              <a:rPr lang="ru-RU" dirty="0" err="1"/>
              <a:t>використовується</a:t>
            </a:r>
            <a:r>
              <a:rPr lang="ru-RU" dirty="0"/>
              <a:t> при </a:t>
            </a:r>
            <a:r>
              <a:rPr lang="ru-RU" dirty="0" err="1"/>
              <a:t>відмові</a:t>
            </a:r>
            <a:r>
              <a:rPr lang="ru-RU" dirty="0"/>
              <a:t> </a:t>
            </a:r>
            <a:r>
              <a:rPr lang="ru-RU" dirty="0" err="1"/>
              <a:t>буксирної</a:t>
            </a:r>
            <a:r>
              <a:rPr lang="ru-RU" dirty="0"/>
              <a:t> </a:t>
            </a:r>
            <a:r>
              <a:rPr lang="ru-RU" dirty="0" err="1"/>
              <a:t>лебідки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6892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6494"/>
            <a:ext cx="10515600" cy="55404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 smtClean="0"/>
              <a:t>Буксири-штовхачі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буксирного пристрою, </a:t>
            </a:r>
            <a:r>
              <a:rPr lang="ru-RU" dirty="0" err="1"/>
              <a:t>оснащуються</a:t>
            </a:r>
            <a:r>
              <a:rPr lang="ru-RU" dirty="0"/>
              <a:t> </a:t>
            </a:r>
            <a:r>
              <a:rPr lang="ru-RU" dirty="0" err="1"/>
              <a:t>зчіпним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автозчіпним</a:t>
            </a:r>
            <a:r>
              <a:rPr lang="ru-RU" dirty="0"/>
              <a:t> </a:t>
            </a:r>
            <a:r>
              <a:rPr lang="ru-RU" dirty="0" err="1"/>
              <a:t>пристроєм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жорстке</a:t>
            </a:r>
            <a:r>
              <a:rPr lang="ru-RU" dirty="0"/>
              <a:t> </a:t>
            </a:r>
            <a:r>
              <a:rPr lang="ru-RU" dirty="0" err="1"/>
              <a:t>зчеплення</a:t>
            </a:r>
            <a:r>
              <a:rPr lang="ru-RU" dirty="0"/>
              <a:t> </a:t>
            </a:r>
            <a:r>
              <a:rPr lang="ru-RU" dirty="0" err="1"/>
              <a:t>носової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судна з кормовою </a:t>
            </a:r>
            <a:r>
              <a:rPr lang="ru-RU" dirty="0" err="1"/>
              <a:t>частиною</a:t>
            </a:r>
            <a:r>
              <a:rPr lang="ru-RU" dirty="0"/>
              <a:t> составу. </a:t>
            </a:r>
            <a:r>
              <a:rPr lang="ru-RU" dirty="0" err="1"/>
              <a:t>Штовхачі</a:t>
            </a:r>
            <a:r>
              <a:rPr lang="ru-RU" dirty="0"/>
              <a:t> </a:t>
            </a:r>
            <a:r>
              <a:rPr lang="ru-RU" dirty="0" err="1"/>
              <a:t>обладнуються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зчіпним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автозчіпним</a:t>
            </a:r>
            <a:r>
              <a:rPr lang="ru-RU" dirty="0"/>
              <a:t> </a:t>
            </a:r>
            <a:r>
              <a:rPr lang="ru-RU" dirty="0" err="1"/>
              <a:t>пристроєм</a:t>
            </a:r>
            <a:r>
              <a:rPr lang="ru-RU" dirty="0"/>
              <a:t>. </a:t>
            </a:r>
            <a:r>
              <a:rPr lang="ru-RU" dirty="0" err="1"/>
              <a:t>Конструкція</a:t>
            </a:r>
            <a:r>
              <a:rPr lang="ru-RU" dirty="0"/>
              <a:t> </a:t>
            </a:r>
            <a:r>
              <a:rPr lang="ru-RU" dirty="0" err="1"/>
              <a:t>зчіпних</a:t>
            </a:r>
            <a:r>
              <a:rPr lang="ru-RU" dirty="0"/>
              <a:t> і </a:t>
            </a:r>
            <a:r>
              <a:rPr lang="ru-RU" dirty="0" err="1"/>
              <a:t>автозчіпних</a:t>
            </a:r>
            <a:r>
              <a:rPr lang="ru-RU" dirty="0"/>
              <a:t> </a:t>
            </a:r>
            <a:r>
              <a:rPr lang="ru-RU" dirty="0" err="1"/>
              <a:t>пристроїв</a:t>
            </a:r>
            <a:r>
              <a:rPr lang="ru-RU" dirty="0"/>
              <a:t> </a:t>
            </a:r>
            <a:r>
              <a:rPr lang="ru-RU" dirty="0" err="1"/>
              <a:t>різноманітна</a:t>
            </a:r>
            <a:r>
              <a:rPr lang="ru-RU" dirty="0"/>
              <a:t>: у </a:t>
            </a:r>
            <a:r>
              <a:rPr lang="ru-RU" dirty="0" err="1"/>
              <a:t>річкових</a:t>
            </a:r>
            <a:r>
              <a:rPr lang="ru-RU" dirty="0"/>
              <a:t> і </a:t>
            </a:r>
            <a:r>
              <a:rPr lang="ru-RU" dirty="0" err="1"/>
              <a:t>озерних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буксири-штовхачі</a:t>
            </a:r>
            <a:r>
              <a:rPr lang="ru-RU" dirty="0"/>
              <a:t> і </a:t>
            </a:r>
            <a:r>
              <a:rPr lang="ru-RU" dirty="0" err="1"/>
              <a:t>штовхачі</a:t>
            </a:r>
            <a:r>
              <a:rPr lang="ru-RU" dirty="0"/>
              <a:t> </a:t>
            </a:r>
            <a:r>
              <a:rPr lang="ru-RU" dirty="0" err="1"/>
              <a:t>обладнуються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однозамковими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двозамковими</a:t>
            </a:r>
            <a:r>
              <a:rPr lang="ru-RU" dirty="0"/>
              <a:t> </a:t>
            </a:r>
            <a:r>
              <a:rPr lang="ru-RU" dirty="0" err="1"/>
              <a:t>автозчепами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зчеплення</a:t>
            </a:r>
            <a:r>
              <a:rPr lang="ru-RU" dirty="0"/>
              <a:t> </a:t>
            </a:r>
            <a:r>
              <a:rPr lang="ru-RU" dirty="0" err="1"/>
              <a:t>замків</a:t>
            </a:r>
            <a:r>
              <a:rPr lang="ru-RU" dirty="0"/>
              <a:t> клешневого типу, </a:t>
            </a:r>
            <a:r>
              <a:rPr lang="ru-RU" dirty="0" err="1"/>
              <a:t>встановлених</a:t>
            </a:r>
            <a:r>
              <a:rPr lang="ru-RU" dirty="0"/>
              <a:t> на одному </a:t>
            </a:r>
            <a:r>
              <a:rPr lang="ru-RU" dirty="0" err="1"/>
              <a:t>судні</a:t>
            </a:r>
            <a:r>
              <a:rPr lang="ru-RU" dirty="0"/>
              <a:t>, з </a:t>
            </a:r>
            <a:r>
              <a:rPr lang="ru-RU" dirty="0" err="1"/>
              <a:t>вертикальними</a:t>
            </a:r>
            <a:r>
              <a:rPr lang="ru-RU" dirty="0"/>
              <a:t> рейками, </a:t>
            </a:r>
            <a:r>
              <a:rPr lang="ru-RU" dirty="0" err="1"/>
              <a:t>укріпленими</a:t>
            </a:r>
            <a:r>
              <a:rPr lang="ru-RU" dirty="0"/>
              <a:t> на </a:t>
            </a:r>
            <a:r>
              <a:rPr lang="ru-RU" dirty="0" err="1"/>
              <a:t>торцевій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 (</a:t>
            </a:r>
            <a:r>
              <a:rPr lang="ru-RU" dirty="0" err="1"/>
              <a:t>транці</a:t>
            </a:r>
            <a:r>
              <a:rPr lang="ru-RU" dirty="0"/>
              <a:t>) </a:t>
            </a:r>
            <a:r>
              <a:rPr lang="ru-RU" dirty="0" err="1"/>
              <a:t>іншого</a:t>
            </a:r>
            <a:r>
              <a:rPr lang="ru-RU" dirty="0"/>
              <a:t> судна. На </a:t>
            </a:r>
            <a:r>
              <a:rPr lang="ru-RU" dirty="0" err="1"/>
              <a:t>морських</a:t>
            </a:r>
            <a:r>
              <a:rPr lang="ru-RU" dirty="0"/>
              <a:t> </a:t>
            </a:r>
            <a:r>
              <a:rPr lang="ru-RU" dirty="0" err="1"/>
              <a:t>баржобуксирних</a:t>
            </a:r>
            <a:r>
              <a:rPr lang="ru-RU" dirty="0"/>
              <a:t> составах </a:t>
            </a:r>
            <a:r>
              <a:rPr lang="ru-RU" dirty="0" err="1"/>
              <a:t>зчіпка</a:t>
            </a:r>
            <a:r>
              <a:rPr lang="ru-RU" dirty="0"/>
              <a:t> </a:t>
            </a:r>
            <a:r>
              <a:rPr lang="ru-RU" dirty="0" err="1"/>
              <a:t>штовхача</a:t>
            </a:r>
            <a:r>
              <a:rPr lang="ru-RU" dirty="0"/>
              <a:t> і </a:t>
            </a:r>
            <a:r>
              <a:rPr lang="ru-RU" dirty="0" err="1"/>
              <a:t>баржі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потужних</a:t>
            </a:r>
            <a:r>
              <a:rPr lang="ru-RU" dirty="0"/>
              <a:t> </a:t>
            </a:r>
            <a:r>
              <a:rPr lang="ru-RU" dirty="0" err="1"/>
              <a:t>гідравлічних</a:t>
            </a:r>
            <a:r>
              <a:rPr lang="ru-RU" dirty="0"/>
              <a:t> </a:t>
            </a:r>
            <a:r>
              <a:rPr lang="ru-RU" dirty="0" err="1"/>
              <a:t>зчепів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взаємних</a:t>
            </a:r>
            <a:r>
              <a:rPr lang="ru-RU" dirty="0"/>
              <a:t> </a:t>
            </a:r>
            <a:r>
              <a:rPr lang="ru-RU" dirty="0" err="1"/>
              <a:t>нахилів</a:t>
            </a:r>
            <a:r>
              <a:rPr lang="ru-RU" dirty="0"/>
              <a:t> </a:t>
            </a:r>
            <a:r>
              <a:rPr lang="ru-RU" dirty="0" err="1"/>
              <a:t>штовхача</a:t>
            </a:r>
            <a:r>
              <a:rPr lang="ru-RU" dirty="0"/>
              <a:t> і </a:t>
            </a:r>
            <a:r>
              <a:rPr lang="ru-RU" dirty="0" err="1"/>
              <a:t>баржі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загальної</a:t>
            </a:r>
            <a:r>
              <a:rPr lang="ru-RU" dirty="0"/>
              <a:t> </a:t>
            </a:r>
            <a:r>
              <a:rPr lang="ru-RU" dirty="0" err="1"/>
              <a:t>горизонтальній</a:t>
            </a:r>
            <a:r>
              <a:rPr lang="ru-RU" dirty="0"/>
              <a:t> </a:t>
            </a:r>
            <a:r>
              <a:rPr lang="ru-RU" dirty="0" err="1"/>
              <a:t>осі</a:t>
            </a:r>
            <a:r>
              <a:rPr lang="ru-RU" dirty="0"/>
              <a:t>. На </a:t>
            </a:r>
            <a:r>
              <a:rPr lang="ru-RU" dirty="0" err="1"/>
              <a:t>портових</a:t>
            </a:r>
            <a:r>
              <a:rPr lang="ru-RU" dirty="0"/>
              <a:t> буксирах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вакуумні</a:t>
            </a:r>
            <a:r>
              <a:rPr lang="ru-RU" dirty="0"/>
              <a:t> </a:t>
            </a:r>
            <a:r>
              <a:rPr lang="ru-RU" dirty="0" err="1"/>
              <a:t>зчепи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буксири</a:t>
            </a:r>
            <a:r>
              <a:rPr lang="ru-RU" dirty="0"/>
              <a:t> </a:t>
            </a:r>
            <a:r>
              <a:rPr lang="ru-RU" dirty="0" err="1"/>
              <a:t>оснащуються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маніпуляторами</a:t>
            </a:r>
            <a:r>
              <a:rPr lang="ru-RU" dirty="0"/>
              <a:t> для </a:t>
            </a:r>
            <a:r>
              <a:rPr lang="ru-RU" dirty="0" err="1"/>
              <a:t>захоплення</a:t>
            </a:r>
            <a:r>
              <a:rPr lang="ru-RU" dirty="0"/>
              <a:t> буксирного </a:t>
            </a:r>
            <a:r>
              <a:rPr lang="ru-RU" dirty="0" smtClean="0"/>
              <a:t>каната. 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Ходова</a:t>
            </a:r>
            <a:r>
              <a:rPr lang="ru-RU" dirty="0" smtClean="0"/>
              <a:t> </a:t>
            </a:r>
            <a:r>
              <a:rPr lang="ru-RU" dirty="0"/>
              <a:t>рубка буксира, часто </a:t>
            </a:r>
            <a:r>
              <a:rPr lang="ru-RU" dirty="0" err="1"/>
              <a:t>робиться</a:t>
            </a:r>
            <a:r>
              <a:rPr lang="ru-RU" dirty="0"/>
              <a:t> на </a:t>
            </a:r>
            <a:r>
              <a:rPr lang="ru-RU" dirty="0" err="1"/>
              <a:t>великій</a:t>
            </a:r>
            <a:r>
              <a:rPr lang="ru-RU" dirty="0"/>
              <a:t> </a:t>
            </a:r>
            <a:r>
              <a:rPr lang="ru-RU" dirty="0" err="1"/>
              <a:t>висоті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круговий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вгору</a:t>
            </a:r>
            <a:r>
              <a:rPr lang="ru-RU" dirty="0"/>
              <a:t>,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обслуговування</a:t>
            </a:r>
            <a:r>
              <a:rPr lang="ru-RU" dirty="0"/>
              <a:t> </a:t>
            </a:r>
            <a:r>
              <a:rPr lang="ru-RU" dirty="0" err="1"/>
              <a:t>високобортних</a:t>
            </a:r>
            <a:r>
              <a:rPr lang="ru-RU" dirty="0"/>
              <a:t> суден. На </a:t>
            </a:r>
            <a:r>
              <a:rPr lang="ru-RU" dirty="0" err="1"/>
              <a:t>деяких</a:t>
            </a:r>
            <a:r>
              <a:rPr lang="ru-RU" dirty="0"/>
              <a:t> буксирах-</a:t>
            </a:r>
            <a:r>
              <a:rPr lang="ru-RU" dirty="0" err="1"/>
              <a:t>штовхачах</a:t>
            </a:r>
            <a:r>
              <a:rPr lang="ru-RU" dirty="0"/>
              <a:t> рубка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підніматися</a:t>
            </a:r>
            <a:r>
              <a:rPr lang="ru-RU" dirty="0"/>
              <a:t> і </a:t>
            </a:r>
            <a:r>
              <a:rPr lang="ru-RU" dirty="0" err="1"/>
              <a:t>опускатися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полегшує</a:t>
            </a:r>
            <a:r>
              <a:rPr lang="ru-RU" dirty="0"/>
              <a:t> </a:t>
            </a:r>
            <a:r>
              <a:rPr lang="ru-RU" dirty="0" err="1"/>
              <a:t>огляд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розташованого</a:t>
            </a:r>
            <a:r>
              <a:rPr lang="ru-RU" dirty="0"/>
              <a:t> на баржах </a:t>
            </a:r>
            <a:r>
              <a:rPr lang="ru-RU" dirty="0" err="1"/>
              <a:t>вантажу</a:t>
            </a:r>
            <a:r>
              <a:rPr lang="ru-RU" dirty="0"/>
              <a:t> і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вільний</a:t>
            </a:r>
            <a:r>
              <a:rPr lang="ru-RU" dirty="0"/>
              <a:t> </a:t>
            </a:r>
            <a:r>
              <a:rPr lang="ru-RU" dirty="0" err="1"/>
              <a:t>прохід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мостами. </a:t>
            </a:r>
            <a:r>
              <a:rPr lang="ru-RU" dirty="0" err="1"/>
              <a:t>Буксири-кантувальники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збільшені</a:t>
            </a:r>
            <a:r>
              <a:rPr lang="ru-RU" dirty="0"/>
              <a:t> </a:t>
            </a:r>
            <a:r>
              <a:rPr lang="ru-RU" dirty="0" err="1"/>
              <a:t>еластичні</a:t>
            </a:r>
            <a:r>
              <a:rPr lang="ru-RU" dirty="0"/>
              <a:t> </a:t>
            </a:r>
            <a:r>
              <a:rPr lang="ru-RU" dirty="0" err="1"/>
              <a:t>відбійні</a:t>
            </a:r>
            <a:r>
              <a:rPr lang="ru-RU" dirty="0"/>
              <a:t> і </a:t>
            </a:r>
            <a:r>
              <a:rPr lang="ru-RU" dirty="0" err="1"/>
              <a:t>кранцеві</a:t>
            </a:r>
            <a:r>
              <a:rPr lang="ru-RU" dirty="0"/>
              <a:t> </a:t>
            </a:r>
            <a:r>
              <a:rPr lang="ru-RU" dirty="0" err="1"/>
              <a:t>пристрої</a:t>
            </a:r>
            <a:r>
              <a:rPr lang="ru-RU" dirty="0"/>
              <a:t> для </a:t>
            </a:r>
            <a:r>
              <a:rPr lang="ru-RU" dirty="0" err="1"/>
              <a:t>пом'якшення</a:t>
            </a:r>
            <a:r>
              <a:rPr lang="ru-RU" dirty="0"/>
              <a:t> </a:t>
            </a:r>
            <a:r>
              <a:rPr lang="ru-RU" dirty="0" err="1"/>
              <a:t>ударів</a:t>
            </a:r>
            <a:r>
              <a:rPr lang="ru-RU" dirty="0"/>
              <a:t> при </a:t>
            </a:r>
            <a:r>
              <a:rPr lang="ru-RU" dirty="0" err="1"/>
              <a:t>зіткненні</a:t>
            </a:r>
            <a:r>
              <a:rPr lang="ru-RU" dirty="0"/>
              <a:t> з бортами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smtClean="0"/>
              <a:t>суден.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005076"/>
      </p:ext>
    </p:extLst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683</Words>
  <Application>Microsoft Office PowerPoint</Application>
  <PresentationFormat>Произвольный</PresentationFormat>
  <Paragraphs>33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Офисная тема</vt:lpstr>
      <vt:lpstr>  судномодельний гурток НВК  презентує заняття вищого рівня  </vt:lpstr>
      <vt:lpstr>Буксирний пристрій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зустрічі!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23</cp:revision>
  <dcterms:created xsi:type="dcterms:W3CDTF">2020-04-22T13:01:29Z</dcterms:created>
  <dcterms:modified xsi:type="dcterms:W3CDTF">2023-02-22T12:09:51Z</dcterms:modified>
</cp:coreProperties>
</file>