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56" r:id="rId2"/>
    <p:sldId id="307" r:id="rId3"/>
    <p:sldId id="328" r:id="rId4"/>
    <p:sldId id="330" r:id="rId5"/>
    <p:sldId id="331" r:id="rId6"/>
    <p:sldId id="332" r:id="rId7"/>
    <p:sldId id="333" r:id="rId8"/>
    <p:sldId id="312" r:id="rId9"/>
    <p:sldId id="337" r:id="rId10"/>
    <p:sldId id="270"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85" d="100"/>
          <a:sy n="85" d="100"/>
        </p:scale>
        <p:origin x="-379"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верхнего колонтитула 1"/>
          <p:cNvSpPr>
            <a:spLocks noGrp="1" noEditPoints="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a:p>
            <a:endParaRPr lang="en-US"/>
          </a:p>
        </p:txBody>
      </p:sp>
      <p:sp>
        <p:nvSpPr>
          <p:cNvPr id="3" name="Заполнитель даты 2"/>
          <p:cNvSpPr>
            <a:spLocks noGrp="1" noEditPoints="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BA506E-1FE7-4AAE-BB65-6E2B558BBDB0}" type="datetimeFigureOut">
              <a:rPr lang="en-US" smtClean="0"/>
              <a:pPr/>
              <a:t>12/2/2022</a:t>
            </a:fld>
            <a:endParaRPr lang="en-US"/>
          </a:p>
        </p:txBody>
      </p:sp>
      <p:sp>
        <p:nvSpPr>
          <p:cNvPr id="4" name="Заполнитель изображения слайда 3"/>
          <p:cNvSpPr>
            <a:spLocks noGrp="1" noRot="1" noChangeAspect="1" noEditPoints="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a:p>
          <a:p>
            <a:endParaRPr lang="en-US"/>
          </a:p>
        </p:txBody>
      </p:sp>
      <p:sp>
        <p:nvSpPr>
          <p:cNvPr id="5" name="Заполнитель заметок 4"/>
          <p:cNvSpPr>
            <a:spLocks noGrp="1" noEditPoints="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6" name="Заполнитель нижнего колонтитула 5"/>
          <p:cNvSpPr>
            <a:spLocks noGrp="1" noEditPoints="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ltLang="en-US"/>
          </a:p>
        </p:txBody>
      </p:sp>
      <p:sp>
        <p:nvSpPr>
          <p:cNvPr id="7" name="Заполнитель номера слайда 6"/>
          <p:cNvSpPr>
            <a:spLocks noGrp="1" noEditPoints="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6D4FDC-8622-4334-B648-774875960902}" type="slidenum">
              <a:rPr lang="en-US" smtClean="0"/>
              <a:pPr/>
              <a:t>‹#›</a:t>
            </a:fld>
            <a:endParaRPr lang="en-US"/>
          </a:p>
        </p:txBody>
      </p:sp>
    </p:spTree>
    <p:extLst>
      <p:ext uri="{BB962C8B-B14F-4D97-AF65-F5344CB8AC3E}">
        <p14:creationId xmlns:p14="http://schemas.microsoft.com/office/powerpoint/2010/main" val="270069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полнитель изображения слайда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Заполнитель текста 2"/>
          <p:cNvSpPr>
            <a:spLocks noGrp="1" noEditPoints="1"/>
          </p:cNvSpPr>
          <p:nvPr>
            <p:ph type="body" idx="3"/>
          </p:nvPr>
        </p:nvSpPr>
        <p:spPr>
          <a:prstGeom prst="rect">
            <a:avLst/>
          </a:prstGeom>
        </p:spPr>
        <p:txBody>
          <a:bodyPr/>
          <a:lstStyle/>
          <a:p>
            <a:endParaRPr lang="en-US"/>
          </a:p>
        </p:txBody>
      </p:sp>
      <p:sp>
        <p:nvSpPr>
          <p:cNvPr id="4" name="Заполнитель номера слайда 3"/>
          <p:cNvSpPr>
            <a:spLocks noGrp="1" noEditPoints="1"/>
          </p:cNvSpPr>
          <p:nvPr>
            <p:ph type="sldNum" sz="quarter" idx="5"/>
          </p:nvPr>
        </p:nvSpPr>
        <p:spPr>
          <a:prstGeom prst="rect">
            <a:avLst/>
          </a:prstGeom>
        </p:spPr>
        <p:txBody>
          <a:bodyPr/>
          <a:lstStyle/>
          <a:p>
            <a:fld id="{A3747DEA-7FA9-475C-B807-E86FE22AF2F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полнитель изображения слайда 1"/>
          <p:cNvSpPr>
            <a:spLocks noGrp="1" noRot="1" noChangeAspect="1" noEditPoints="1"/>
          </p:cNvSpPr>
          <p:nvPr>
            <p:ph type="sldImg"/>
          </p:nvPr>
        </p:nvSpPr>
        <p:spPr>
          <a:xfrm>
            <a:off x="381000" y="685800"/>
            <a:ext cx="6096000" cy="3429000"/>
          </a:xfrm>
          <a:prstGeom prst="rect">
            <a:avLst/>
          </a:prstGeom>
        </p:spPr>
        <p:txBody>
          <a:bodyPr/>
          <a:lstStyle/>
          <a:p>
            <a:endParaRPr/>
          </a:p>
        </p:txBody>
      </p:sp>
      <p:sp>
        <p:nvSpPr>
          <p:cNvPr id="3" name="Заполнитель текста 2"/>
          <p:cNvSpPr>
            <a:spLocks noGrp="1" noEditPoints="1"/>
          </p:cNvSpPr>
          <p:nvPr>
            <p:ph type="body" idx="3"/>
          </p:nvPr>
        </p:nvSpPr>
        <p:spPr>
          <a:prstGeom prst="rect">
            <a:avLst/>
          </a:prstGeom>
        </p:spPr>
        <p:txBody>
          <a:bodyPr/>
          <a:lstStyle/>
          <a:p>
            <a:endParaRPr lang="en-US"/>
          </a:p>
        </p:txBody>
      </p:sp>
      <p:sp>
        <p:nvSpPr>
          <p:cNvPr id="4" name="Заполнитель номера слайда 3"/>
          <p:cNvSpPr>
            <a:spLocks noGrp="1" noEditPoints="1"/>
          </p:cNvSpPr>
          <p:nvPr>
            <p:ph type="sldNum" sz="quarter" idx="5"/>
          </p:nvPr>
        </p:nvSpPr>
        <p:spPr>
          <a:prstGeom prst="rect">
            <a:avLst/>
          </a:prstGeom>
        </p:spPr>
        <p:txBody>
          <a:bodyPr/>
          <a:lstStyle/>
          <a:p>
            <a:fld id="{B7645DE9-8F0D-4CB2-9ADE-F3277D6FC19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noEditPoints="1"/>
          </p:cNvSpPr>
          <p:nvPr>
            <p:ph type="ctrTitle"/>
          </p:nvPr>
        </p:nvSpPr>
        <p:spPr>
          <a:xfrm>
            <a:off x="1524000" y="1122363"/>
            <a:ext cx="9144000" cy="2387600"/>
          </a:xfrm>
        </p:spPr>
        <p:txBody>
          <a:bodyPr anchor="b"/>
          <a:lstStyle>
            <a:lvl1pPr algn="ctr">
              <a:defRPr sz="6000"/>
            </a:lvl1pPr>
          </a:lstStyle>
          <a:p>
            <a:r>
              <a:rPr lang="ru-RU" altLang="en-US"/>
              <a:t>Щелкните для изменения стиля основного заголовка</a:t>
            </a:r>
          </a:p>
        </p:txBody>
      </p:sp>
      <p:sp>
        <p:nvSpPr>
          <p:cNvPr id="3" name="Подзаголовок 2"/>
          <p:cNvSpPr>
            <a:spLocks noGrp="1" noEditPoints="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ru-RU" altLang="en-US"/>
              <a:t>Щелкните для изменения стиля основного подзаголовка</a:t>
            </a:r>
          </a:p>
        </p:txBody>
      </p:sp>
      <p:sp>
        <p:nvSpPr>
          <p:cNvPr id="4" name="Заполнитель даты 3"/>
          <p:cNvSpPr>
            <a:spLocks noGrp="1" noEditPoints="1"/>
          </p:cNvSpPr>
          <p:nvPr>
            <p:ph type="dt" sz="half" idx="10"/>
          </p:nvPr>
        </p:nvSpPr>
        <p:spPr/>
        <p:txBody>
          <a:bodyPr/>
          <a:lstStyle/>
          <a:p>
            <a:fld id="{B0AB0ADC-1C9C-4E59-85D7-6ED1919796FC}" type="datetimeFigureOut">
              <a:rPr lang="en-US" smtClean="0"/>
              <a:pPr/>
              <a:t>12/2/2022</a:t>
            </a:fld>
            <a:endParaRPr lang="en-US"/>
          </a:p>
        </p:txBody>
      </p:sp>
      <p:sp>
        <p:nvSpPr>
          <p:cNvPr id="5" name="Заполнитель нижнего колонтитула 4"/>
          <p:cNvSpPr>
            <a:spLocks noGrp="1" noEditPoints="1"/>
          </p:cNvSpPr>
          <p:nvPr>
            <p:ph type="ftr" sz="quarter" idx="11"/>
          </p:nvPr>
        </p:nvSpPr>
        <p:spPr/>
        <p:txBody>
          <a:bodyPr/>
          <a:lstStyle/>
          <a:p>
            <a:endParaRPr lang="ru-RU" altLang="en-US"/>
          </a:p>
        </p:txBody>
      </p:sp>
      <p:sp>
        <p:nvSpPr>
          <p:cNvPr id="6" name="Заполнитель номера слайда 5"/>
          <p:cNvSpPr>
            <a:spLocks noGrp="1" noEditPoints="1"/>
          </p:cNvSpPr>
          <p:nvPr>
            <p:ph type="sldNum" sz="quarter" idx="12"/>
          </p:nvPr>
        </p:nvSpPr>
        <p:spPr/>
        <p:txBody>
          <a:bodyPr/>
          <a:lstStyle/>
          <a:p>
            <a:fld id="{73318114-54DF-49C5-BF53-87C7BC0AFA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Название и текст по вертикали">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p:txBody>
          <a:bodyPr/>
          <a:lstStyle/>
          <a:p>
            <a:r>
              <a:rPr lang="ru-RU" altLang="en-US"/>
              <a:t>Щелкните для изменения стиля основного заголовка</a:t>
            </a:r>
          </a:p>
        </p:txBody>
      </p:sp>
      <p:sp>
        <p:nvSpPr>
          <p:cNvPr id="3" name="Заполнитель текста по вертикали 2"/>
          <p:cNvSpPr>
            <a:spLocks noGrp="1" noEditPoints="1"/>
          </p:cNvSpPr>
          <p:nvPr>
            <p:ph type="body" orient="vert" idx="1"/>
          </p:nvPr>
        </p:nvSpPr>
        <p:spPr/>
        <p:txBody>
          <a:bodyPr vert="eaVert"/>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даты 3"/>
          <p:cNvSpPr>
            <a:spLocks noGrp="1" noEditPoints="1"/>
          </p:cNvSpPr>
          <p:nvPr>
            <p:ph type="dt" sz="half" idx="10"/>
          </p:nvPr>
        </p:nvSpPr>
        <p:spPr/>
        <p:txBody>
          <a:bodyPr/>
          <a:lstStyle/>
          <a:p>
            <a:fld id="{11614C18-1A31-4D64-A5F0-F37588A5D425}" type="datetimeFigureOut">
              <a:rPr lang="en-US" smtClean="0"/>
              <a:pPr/>
              <a:t>12/2/2022</a:t>
            </a:fld>
            <a:endParaRPr lang="en-US"/>
          </a:p>
        </p:txBody>
      </p:sp>
      <p:sp>
        <p:nvSpPr>
          <p:cNvPr id="5" name="Заполнитель нижнего колонтитула 4"/>
          <p:cNvSpPr>
            <a:spLocks noGrp="1" noEditPoints="1"/>
          </p:cNvSpPr>
          <p:nvPr>
            <p:ph type="ftr" sz="quarter" idx="11"/>
          </p:nvPr>
        </p:nvSpPr>
        <p:spPr/>
        <p:txBody>
          <a:bodyPr/>
          <a:lstStyle/>
          <a:p>
            <a:endParaRPr lang="ru-RU" altLang="en-US"/>
          </a:p>
        </p:txBody>
      </p:sp>
      <p:sp>
        <p:nvSpPr>
          <p:cNvPr id="6" name="Заполнитель номера слайда 5"/>
          <p:cNvSpPr>
            <a:spLocks noGrp="1" noEditPoints="1"/>
          </p:cNvSpPr>
          <p:nvPr>
            <p:ph type="sldNum" sz="quarter" idx="12"/>
          </p:nvPr>
        </p:nvSpPr>
        <p:spPr/>
        <p:txBody>
          <a:bodyPr/>
          <a:lstStyle/>
          <a:p>
            <a:fld id="{058E936B-431F-42A0-B6C5-EC2CFFA095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Название по вертикали и текст">
    <p:spTree>
      <p:nvGrpSpPr>
        <p:cNvPr id="1" name=""/>
        <p:cNvGrpSpPr/>
        <p:nvPr/>
      </p:nvGrpSpPr>
      <p:grpSpPr>
        <a:xfrm>
          <a:off x="0" y="0"/>
          <a:ext cx="0" cy="0"/>
          <a:chOff x="0" y="0"/>
          <a:chExt cx="0" cy="0"/>
        </a:xfrm>
      </p:grpSpPr>
      <p:sp>
        <p:nvSpPr>
          <p:cNvPr id="2" name="Название 1"/>
          <p:cNvSpPr>
            <a:spLocks noGrp="1" noEditPoints="1"/>
          </p:cNvSpPr>
          <p:nvPr>
            <p:ph type="title" orient="vert"/>
          </p:nvPr>
        </p:nvSpPr>
        <p:spPr>
          <a:xfrm>
            <a:off x="8724900" y="365125"/>
            <a:ext cx="2628900" cy="5811838"/>
          </a:xfrm>
        </p:spPr>
        <p:txBody>
          <a:bodyPr vert="eaVert"/>
          <a:lstStyle/>
          <a:p>
            <a:r>
              <a:rPr lang="ru-RU" altLang="en-US"/>
              <a:t>Щелкните для изменения стиля основного заголовка</a:t>
            </a:r>
          </a:p>
        </p:txBody>
      </p:sp>
      <p:sp>
        <p:nvSpPr>
          <p:cNvPr id="3" name="Заполнитель текста по вертикали 2"/>
          <p:cNvSpPr>
            <a:spLocks noGrp="1" noEditPoints="1"/>
          </p:cNvSpPr>
          <p:nvPr>
            <p:ph type="body" orient="vert" idx="1"/>
          </p:nvPr>
        </p:nvSpPr>
        <p:spPr>
          <a:xfrm>
            <a:off x="838200" y="365125"/>
            <a:ext cx="7734300" cy="5811838"/>
          </a:xfrm>
        </p:spPr>
        <p:txBody>
          <a:bodyPr vert="eaVert"/>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даты 3"/>
          <p:cNvSpPr>
            <a:spLocks noGrp="1" noEditPoints="1"/>
          </p:cNvSpPr>
          <p:nvPr>
            <p:ph type="dt" sz="half" idx="10"/>
          </p:nvPr>
        </p:nvSpPr>
        <p:spPr/>
        <p:txBody>
          <a:bodyPr/>
          <a:lstStyle/>
          <a:p>
            <a:fld id="{F8035FE8-4175-41DC-8A54-9583C4995D85}" type="datetimeFigureOut">
              <a:rPr lang="en-US" smtClean="0"/>
              <a:pPr/>
              <a:t>12/2/2022</a:t>
            </a:fld>
            <a:endParaRPr lang="en-US"/>
          </a:p>
        </p:txBody>
      </p:sp>
      <p:sp>
        <p:nvSpPr>
          <p:cNvPr id="5" name="Заполнитель нижнего колонтитула 4"/>
          <p:cNvSpPr>
            <a:spLocks noGrp="1" noEditPoints="1"/>
          </p:cNvSpPr>
          <p:nvPr>
            <p:ph type="ftr" sz="quarter" idx="11"/>
          </p:nvPr>
        </p:nvSpPr>
        <p:spPr/>
        <p:txBody>
          <a:bodyPr/>
          <a:lstStyle/>
          <a:p>
            <a:endParaRPr lang="ru-RU" altLang="en-US"/>
          </a:p>
        </p:txBody>
      </p:sp>
      <p:sp>
        <p:nvSpPr>
          <p:cNvPr id="6" name="Заполнитель номера слайда 5"/>
          <p:cNvSpPr>
            <a:spLocks noGrp="1" noEditPoints="1"/>
          </p:cNvSpPr>
          <p:nvPr>
            <p:ph type="sldNum" sz="quarter" idx="12"/>
          </p:nvPr>
        </p:nvSpPr>
        <p:spPr/>
        <p:txBody>
          <a:bodyPr/>
          <a:lstStyle/>
          <a:p>
            <a:fld id="{1CFDB99A-76D3-4C3C-BA32-7C324AB4226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ние и контент">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p:txBody>
          <a:bodyPr/>
          <a:lstStyle/>
          <a:p>
            <a:r>
              <a:rPr lang="ru-RU" altLang="en-US"/>
              <a:t>Щелкните для изменения стиля основного заголовка</a:t>
            </a:r>
          </a:p>
        </p:txBody>
      </p:sp>
      <p:sp>
        <p:nvSpPr>
          <p:cNvPr id="3" name="Заполнитель контента 2"/>
          <p:cNvSpPr>
            <a:spLocks noGrp="1" noEditPoints="1"/>
          </p:cNvSpPr>
          <p:nvPr>
            <p:ph idx="1"/>
          </p:nvPr>
        </p:nvSpPr>
        <p:spPr/>
        <p:txBody>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даты 3"/>
          <p:cNvSpPr>
            <a:spLocks noGrp="1" noEditPoints="1"/>
          </p:cNvSpPr>
          <p:nvPr>
            <p:ph type="dt" sz="half" idx="10"/>
          </p:nvPr>
        </p:nvSpPr>
        <p:spPr/>
        <p:txBody>
          <a:bodyPr/>
          <a:lstStyle/>
          <a:p>
            <a:fld id="{56007547-11BA-49E2-83F6-D7B40320EB77}" type="datetimeFigureOut">
              <a:rPr lang="en-US" smtClean="0"/>
              <a:pPr/>
              <a:t>12/2/2022</a:t>
            </a:fld>
            <a:endParaRPr lang="en-US"/>
          </a:p>
        </p:txBody>
      </p:sp>
      <p:sp>
        <p:nvSpPr>
          <p:cNvPr id="5" name="Заполнитель нижнего колонтитула 4"/>
          <p:cNvSpPr>
            <a:spLocks noGrp="1" noEditPoints="1"/>
          </p:cNvSpPr>
          <p:nvPr>
            <p:ph type="ftr" sz="quarter" idx="11"/>
          </p:nvPr>
        </p:nvSpPr>
        <p:spPr/>
        <p:txBody>
          <a:bodyPr/>
          <a:lstStyle/>
          <a:p>
            <a:endParaRPr lang="ru-RU" altLang="en-US"/>
          </a:p>
        </p:txBody>
      </p:sp>
      <p:sp>
        <p:nvSpPr>
          <p:cNvPr id="6" name="Заполнитель номера слайда 5"/>
          <p:cNvSpPr>
            <a:spLocks noGrp="1" noEditPoints="1"/>
          </p:cNvSpPr>
          <p:nvPr>
            <p:ph type="sldNum" sz="quarter" idx="12"/>
          </p:nvPr>
        </p:nvSpPr>
        <p:spPr/>
        <p:txBody>
          <a:bodyPr/>
          <a:lstStyle/>
          <a:p>
            <a:fld id="{8CD90B5F-7BD4-488B-8D13-D2A53320B4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a:xfrm>
            <a:off x="831850" y="1709738"/>
            <a:ext cx="10515600" cy="2852737"/>
          </a:xfrm>
        </p:spPr>
        <p:txBody>
          <a:bodyPr anchor="b"/>
          <a:lstStyle>
            <a:lvl1pPr>
              <a:defRPr sz="6000"/>
            </a:lvl1pPr>
          </a:lstStyle>
          <a:p>
            <a:r>
              <a:rPr lang="ru-RU" altLang="en-US"/>
              <a:t>Щелкните для изменения стиля основного заголовка</a:t>
            </a:r>
          </a:p>
        </p:txBody>
      </p:sp>
      <p:sp>
        <p:nvSpPr>
          <p:cNvPr id="3" name="Заполнитель текста 2"/>
          <p:cNvSpPr>
            <a:spLocks noGrp="1" noEditPoints="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ltLang="en-US"/>
              <a:t>Щелкните для изменения стиля основного текста</a:t>
            </a:r>
          </a:p>
        </p:txBody>
      </p:sp>
      <p:sp>
        <p:nvSpPr>
          <p:cNvPr id="4" name="Заполнитель даты 3"/>
          <p:cNvSpPr>
            <a:spLocks noGrp="1" noEditPoints="1"/>
          </p:cNvSpPr>
          <p:nvPr>
            <p:ph type="dt" sz="half" idx="10"/>
          </p:nvPr>
        </p:nvSpPr>
        <p:spPr/>
        <p:txBody>
          <a:bodyPr/>
          <a:lstStyle/>
          <a:p>
            <a:fld id="{290E50E4-A575-4D8C-9134-8600EB77CC73}" type="datetimeFigureOut">
              <a:rPr lang="en-US" smtClean="0"/>
              <a:pPr/>
              <a:t>12/2/2022</a:t>
            </a:fld>
            <a:endParaRPr lang="en-US"/>
          </a:p>
        </p:txBody>
      </p:sp>
      <p:sp>
        <p:nvSpPr>
          <p:cNvPr id="5" name="Заполнитель нижнего колонтитула 4"/>
          <p:cNvSpPr>
            <a:spLocks noGrp="1" noEditPoints="1"/>
          </p:cNvSpPr>
          <p:nvPr>
            <p:ph type="ftr" sz="quarter" idx="11"/>
          </p:nvPr>
        </p:nvSpPr>
        <p:spPr/>
        <p:txBody>
          <a:bodyPr/>
          <a:lstStyle/>
          <a:p>
            <a:endParaRPr lang="ru-RU" altLang="en-US"/>
          </a:p>
        </p:txBody>
      </p:sp>
      <p:sp>
        <p:nvSpPr>
          <p:cNvPr id="6" name="Заполнитель номера слайда 5"/>
          <p:cNvSpPr>
            <a:spLocks noGrp="1" noEditPoints="1"/>
          </p:cNvSpPr>
          <p:nvPr>
            <p:ph type="sldNum" sz="quarter" idx="12"/>
          </p:nvPr>
        </p:nvSpPr>
        <p:spPr/>
        <p:txBody>
          <a:bodyPr/>
          <a:lstStyle/>
          <a:p>
            <a:fld id="{7812F6A0-A181-4C73-88E9-21740C316B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контента">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p:txBody>
          <a:bodyPr/>
          <a:lstStyle/>
          <a:p>
            <a:r>
              <a:rPr lang="ru-RU" altLang="en-US"/>
              <a:t>Щелкните для изменения стиля основного заголовка</a:t>
            </a:r>
          </a:p>
        </p:txBody>
      </p:sp>
      <p:sp>
        <p:nvSpPr>
          <p:cNvPr id="3" name="Заполнитель контента 2"/>
          <p:cNvSpPr>
            <a:spLocks noGrp="1" noEditPoints="1"/>
          </p:cNvSpPr>
          <p:nvPr>
            <p:ph sz="half" idx="1"/>
          </p:nvPr>
        </p:nvSpPr>
        <p:spPr>
          <a:xfrm>
            <a:off x="838200" y="1825625"/>
            <a:ext cx="5181600" cy="4351338"/>
          </a:xfrm>
        </p:spPr>
        <p:txBody>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контента 3"/>
          <p:cNvSpPr>
            <a:spLocks noGrp="1" noEditPoints="1"/>
          </p:cNvSpPr>
          <p:nvPr>
            <p:ph sz="half" idx="2"/>
          </p:nvPr>
        </p:nvSpPr>
        <p:spPr>
          <a:xfrm>
            <a:off x="6172200" y="1825625"/>
            <a:ext cx="5181600" cy="4351338"/>
          </a:xfrm>
        </p:spPr>
        <p:txBody>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5" name="Заполнитель даты 4"/>
          <p:cNvSpPr>
            <a:spLocks noGrp="1" noEditPoints="1"/>
          </p:cNvSpPr>
          <p:nvPr>
            <p:ph type="dt" sz="half" idx="10"/>
          </p:nvPr>
        </p:nvSpPr>
        <p:spPr/>
        <p:txBody>
          <a:bodyPr/>
          <a:lstStyle/>
          <a:p>
            <a:fld id="{6B7F64DD-80C4-46D5-8BF1-EA5AC6BAF693}" type="datetimeFigureOut">
              <a:rPr lang="en-US" smtClean="0"/>
              <a:pPr/>
              <a:t>12/2/2022</a:t>
            </a:fld>
            <a:endParaRPr lang="en-US"/>
          </a:p>
        </p:txBody>
      </p:sp>
      <p:sp>
        <p:nvSpPr>
          <p:cNvPr id="6" name="Заполнитель нижнего колонтитула 5"/>
          <p:cNvSpPr>
            <a:spLocks noGrp="1" noEditPoints="1"/>
          </p:cNvSpPr>
          <p:nvPr>
            <p:ph type="ftr" sz="quarter" idx="11"/>
          </p:nvPr>
        </p:nvSpPr>
        <p:spPr/>
        <p:txBody>
          <a:bodyPr/>
          <a:lstStyle/>
          <a:p>
            <a:endParaRPr lang="ru-RU" altLang="en-US"/>
          </a:p>
        </p:txBody>
      </p:sp>
      <p:sp>
        <p:nvSpPr>
          <p:cNvPr id="7" name="Заполнитель номера слайда 6"/>
          <p:cNvSpPr>
            <a:spLocks noGrp="1" noEditPoints="1"/>
          </p:cNvSpPr>
          <p:nvPr>
            <p:ph type="sldNum" sz="quarter" idx="12"/>
          </p:nvPr>
        </p:nvSpPr>
        <p:spPr/>
        <p:txBody>
          <a:bodyPr/>
          <a:lstStyle/>
          <a:p>
            <a:fld id="{C83B7A7A-A8A5-448C-8621-A62FA6B7AC4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a:xfrm>
            <a:off x="839788" y="365125"/>
            <a:ext cx="10515600" cy="1325563"/>
          </a:xfrm>
        </p:spPr>
        <p:txBody>
          <a:bodyPr/>
          <a:lstStyle/>
          <a:p>
            <a:r>
              <a:rPr lang="ru-RU" altLang="en-US"/>
              <a:t>Щелкните для изменения стиля основного заголовка</a:t>
            </a:r>
          </a:p>
        </p:txBody>
      </p:sp>
      <p:sp>
        <p:nvSpPr>
          <p:cNvPr id="3" name="Заполнитель текста 2"/>
          <p:cNvSpPr>
            <a:spLocks noGrp="1" noEditPoints="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ltLang="en-US"/>
              <a:t>Щелкните для изменения стиля основного текста</a:t>
            </a:r>
          </a:p>
        </p:txBody>
      </p:sp>
      <p:sp>
        <p:nvSpPr>
          <p:cNvPr id="4" name="Заполнитель контента 3"/>
          <p:cNvSpPr>
            <a:spLocks noGrp="1" noEditPoints="1"/>
          </p:cNvSpPr>
          <p:nvPr>
            <p:ph sz="half" idx="2"/>
          </p:nvPr>
        </p:nvSpPr>
        <p:spPr>
          <a:xfrm>
            <a:off x="839788" y="2505075"/>
            <a:ext cx="5157787" cy="3684588"/>
          </a:xfrm>
        </p:spPr>
        <p:txBody>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5" name="Заполнитель текста 4"/>
          <p:cNvSpPr>
            <a:spLocks noGrp="1" noEditPoints="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ltLang="en-US"/>
              <a:t>Щелкните для изменения стиля основного текста</a:t>
            </a:r>
          </a:p>
        </p:txBody>
      </p:sp>
      <p:sp>
        <p:nvSpPr>
          <p:cNvPr id="6" name="Заполнитель контента 5"/>
          <p:cNvSpPr>
            <a:spLocks noGrp="1" noEditPoints="1"/>
          </p:cNvSpPr>
          <p:nvPr>
            <p:ph sz="quarter" idx="4"/>
          </p:nvPr>
        </p:nvSpPr>
        <p:spPr>
          <a:xfrm>
            <a:off x="6172200" y="2505075"/>
            <a:ext cx="5183188" cy="3684588"/>
          </a:xfrm>
        </p:spPr>
        <p:txBody>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7" name="Заполнитель даты 6"/>
          <p:cNvSpPr>
            <a:spLocks noGrp="1" noEditPoints="1"/>
          </p:cNvSpPr>
          <p:nvPr>
            <p:ph type="dt" sz="half" idx="10"/>
          </p:nvPr>
        </p:nvSpPr>
        <p:spPr/>
        <p:txBody>
          <a:bodyPr/>
          <a:lstStyle/>
          <a:p>
            <a:fld id="{2DE8959F-8CA0-45D0-9BB6-A45A569247D0}" type="datetimeFigureOut">
              <a:rPr lang="en-US" smtClean="0"/>
              <a:pPr/>
              <a:t>12/2/2022</a:t>
            </a:fld>
            <a:endParaRPr lang="en-US"/>
          </a:p>
        </p:txBody>
      </p:sp>
      <p:sp>
        <p:nvSpPr>
          <p:cNvPr id="8" name="Заполнитель нижнего колонтитула 7"/>
          <p:cNvSpPr>
            <a:spLocks noGrp="1" noEditPoints="1"/>
          </p:cNvSpPr>
          <p:nvPr>
            <p:ph type="ftr" sz="quarter" idx="11"/>
          </p:nvPr>
        </p:nvSpPr>
        <p:spPr/>
        <p:txBody>
          <a:bodyPr/>
          <a:lstStyle/>
          <a:p>
            <a:endParaRPr lang="ru-RU" altLang="en-US"/>
          </a:p>
        </p:txBody>
      </p:sp>
      <p:sp>
        <p:nvSpPr>
          <p:cNvPr id="9" name="Заполнитель номера слайда 8"/>
          <p:cNvSpPr>
            <a:spLocks noGrp="1" noEditPoints="1"/>
          </p:cNvSpPr>
          <p:nvPr>
            <p:ph type="sldNum" sz="quarter" idx="12"/>
          </p:nvPr>
        </p:nvSpPr>
        <p:spPr/>
        <p:txBody>
          <a:bodyPr/>
          <a:lstStyle/>
          <a:p>
            <a:fld id="{39186CF6-DD91-4EF5-914E-DA7F0B8AB2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название">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p:txBody>
          <a:bodyPr/>
          <a:lstStyle/>
          <a:p>
            <a:r>
              <a:rPr lang="ru-RU" altLang="en-US"/>
              <a:t>Щелкните для изменения стиля основного заголовка</a:t>
            </a:r>
          </a:p>
        </p:txBody>
      </p:sp>
      <p:sp>
        <p:nvSpPr>
          <p:cNvPr id="3" name="Заполнитель даты 2"/>
          <p:cNvSpPr>
            <a:spLocks noGrp="1" noEditPoints="1"/>
          </p:cNvSpPr>
          <p:nvPr>
            <p:ph type="dt" sz="half" idx="10"/>
          </p:nvPr>
        </p:nvSpPr>
        <p:spPr/>
        <p:txBody>
          <a:bodyPr/>
          <a:lstStyle/>
          <a:p>
            <a:fld id="{E08D97E9-2A11-4BAB-B43C-D32CD218868A}" type="datetimeFigureOut">
              <a:rPr lang="en-US" smtClean="0"/>
              <a:pPr/>
              <a:t>12/2/2022</a:t>
            </a:fld>
            <a:endParaRPr lang="en-US"/>
          </a:p>
        </p:txBody>
      </p:sp>
      <p:sp>
        <p:nvSpPr>
          <p:cNvPr id="4" name="Заполнитель нижнего колонтитула 3"/>
          <p:cNvSpPr>
            <a:spLocks noGrp="1" noEditPoints="1"/>
          </p:cNvSpPr>
          <p:nvPr>
            <p:ph type="ftr" sz="quarter" idx="11"/>
          </p:nvPr>
        </p:nvSpPr>
        <p:spPr/>
        <p:txBody>
          <a:bodyPr/>
          <a:lstStyle/>
          <a:p>
            <a:endParaRPr lang="ru-RU" altLang="en-US"/>
          </a:p>
        </p:txBody>
      </p:sp>
      <p:sp>
        <p:nvSpPr>
          <p:cNvPr id="5" name="Заполнитель номера слайда 4"/>
          <p:cNvSpPr>
            <a:spLocks noGrp="1" noEditPoints="1"/>
          </p:cNvSpPr>
          <p:nvPr>
            <p:ph type="sldNum" sz="quarter" idx="12"/>
          </p:nvPr>
        </p:nvSpPr>
        <p:spPr/>
        <p:txBody>
          <a:bodyPr/>
          <a:lstStyle/>
          <a:p>
            <a:fld id="{DD200CE7-8E4A-4EDC-A55C-DC11FDE2F38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Заполнитель даты 1"/>
          <p:cNvSpPr>
            <a:spLocks noGrp="1" noEditPoints="1"/>
          </p:cNvSpPr>
          <p:nvPr>
            <p:ph type="dt" sz="half" idx="10"/>
          </p:nvPr>
        </p:nvSpPr>
        <p:spPr/>
        <p:txBody>
          <a:bodyPr/>
          <a:lstStyle/>
          <a:p>
            <a:fld id="{D4E8FC27-08C2-4BAA-9721-6000688F0C40}" type="datetimeFigureOut">
              <a:rPr lang="en-US" smtClean="0"/>
              <a:pPr/>
              <a:t>12/2/2022</a:t>
            </a:fld>
            <a:endParaRPr lang="en-US"/>
          </a:p>
        </p:txBody>
      </p:sp>
      <p:sp>
        <p:nvSpPr>
          <p:cNvPr id="3" name="Заполнитель нижнего колонтитула 2"/>
          <p:cNvSpPr>
            <a:spLocks noGrp="1" noEditPoints="1"/>
          </p:cNvSpPr>
          <p:nvPr>
            <p:ph type="ftr" sz="quarter" idx="11"/>
          </p:nvPr>
        </p:nvSpPr>
        <p:spPr/>
        <p:txBody>
          <a:bodyPr/>
          <a:lstStyle/>
          <a:p>
            <a:endParaRPr lang="ru-RU" altLang="en-US"/>
          </a:p>
        </p:txBody>
      </p:sp>
      <p:sp>
        <p:nvSpPr>
          <p:cNvPr id="4" name="Заполнитель номера слайда 3"/>
          <p:cNvSpPr>
            <a:spLocks noGrp="1" noEditPoints="1"/>
          </p:cNvSpPr>
          <p:nvPr>
            <p:ph type="sldNum" sz="quarter" idx="12"/>
          </p:nvPr>
        </p:nvSpPr>
        <p:spPr/>
        <p:txBody>
          <a:bodyPr/>
          <a:lstStyle/>
          <a:p>
            <a:fld id="{579FD3FC-F315-4125-937F-F22CB7E4AE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Контент с подписью">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a:xfrm>
            <a:off x="839788" y="457200"/>
            <a:ext cx="3932237" cy="1600200"/>
          </a:xfrm>
        </p:spPr>
        <p:txBody>
          <a:bodyPr anchor="b"/>
          <a:lstStyle>
            <a:lvl1pPr>
              <a:defRPr sz="3200"/>
            </a:lvl1pPr>
          </a:lstStyle>
          <a:p>
            <a:r>
              <a:rPr lang="ru-RU" altLang="en-US"/>
              <a:t>Щелкните для изменения стиля основного заголовка</a:t>
            </a:r>
          </a:p>
        </p:txBody>
      </p:sp>
      <p:sp>
        <p:nvSpPr>
          <p:cNvPr id="3" name="Заполнитель контента 2"/>
          <p:cNvSpPr>
            <a:spLocks noGrp="1" noEditPoints="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текста 3"/>
          <p:cNvSpPr>
            <a:spLocks noGrp="1" noEditPoints="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ltLang="en-US"/>
              <a:t>Щелкните для изменения стиля основного текста</a:t>
            </a:r>
          </a:p>
        </p:txBody>
      </p:sp>
      <p:sp>
        <p:nvSpPr>
          <p:cNvPr id="5" name="Заполнитель даты 4"/>
          <p:cNvSpPr>
            <a:spLocks noGrp="1" noEditPoints="1"/>
          </p:cNvSpPr>
          <p:nvPr>
            <p:ph type="dt" sz="half" idx="10"/>
          </p:nvPr>
        </p:nvSpPr>
        <p:spPr/>
        <p:txBody>
          <a:bodyPr/>
          <a:lstStyle/>
          <a:p>
            <a:fld id="{ED81673B-027B-4B13-AA73-38B471D5AA4D}" type="datetimeFigureOut">
              <a:rPr lang="en-US" smtClean="0"/>
              <a:pPr/>
              <a:t>12/2/2022</a:t>
            </a:fld>
            <a:endParaRPr lang="en-US"/>
          </a:p>
        </p:txBody>
      </p:sp>
      <p:sp>
        <p:nvSpPr>
          <p:cNvPr id="6" name="Заполнитель нижнего колонтитула 5"/>
          <p:cNvSpPr>
            <a:spLocks noGrp="1" noEditPoints="1"/>
          </p:cNvSpPr>
          <p:nvPr>
            <p:ph type="ftr" sz="quarter" idx="11"/>
          </p:nvPr>
        </p:nvSpPr>
        <p:spPr/>
        <p:txBody>
          <a:bodyPr/>
          <a:lstStyle/>
          <a:p>
            <a:endParaRPr lang="ru-RU" altLang="en-US"/>
          </a:p>
        </p:txBody>
      </p:sp>
      <p:sp>
        <p:nvSpPr>
          <p:cNvPr id="7" name="Заполнитель номера слайда 6"/>
          <p:cNvSpPr>
            <a:spLocks noGrp="1" noEditPoints="1"/>
          </p:cNvSpPr>
          <p:nvPr>
            <p:ph type="sldNum" sz="quarter" idx="12"/>
          </p:nvPr>
        </p:nvSpPr>
        <p:spPr/>
        <p:txBody>
          <a:bodyPr/>
          <a:lstStyle/>
          <a:p>
            <a:fld id="{FF7AF132-2A50-42E4-86CD-194FD525D44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Изображение с подписью">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a:xfrm>
            <a:off x="839788" y="457200"/>
            <a:ext cx="3932237" cy="1600200"/>
          </a:xfrm>
        </p:spPr>
        <p:txBody>
          <a:bodyPr anchor="b"/>
          <a:lstStyle>
            <a:lvl1pPr>
              <a:defRPr sz="3200"/>
            </a:lvl1pPr>
          </a:lstStyle>
          <a:p>
            <a:r>
              <a:rPr lang="ru-RU" altLang="en-US"/>
              <a:t>Щелкните для изменения стиля основного заголовка</a:t>
            </a:r>
          </a:p>
        </p:txBody>
      </p:sp>
      <p:sp>
        <p:nvSpPr>
          <p:cNvPr id="3" name="Заполнитель изображения 2"/>
          <p:cNvSpPr>
            <a:spLocks noGrp="1" noEditPoints="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altLang="en-US"/>
              <a:t>Щелкните значок, чтобы добавить рисунок</a:t>
            </a:r>
          </a:p>
        </p:txBody>
      </p:sp>
      <p:sp>
        <p:nvSpPr>
          <p:cNvPr id="4" name="Заполнитель текста 3"/>
          <p:cNvSpPr>
            <a:spLocks noGrp="1" noEditPoints="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ltLang="en-US"/>
              <a:t>Щелкните для изменения стиля основного текста</a:t>
            </a:r>
          </a:p>
        </p:txBody>
      </p:sp>
      <p:sp>
        <p:nvSpPr>
          <p:cNvPr id="5" name="Заполнитель даты 4"/>
          <p:cNvSpPr>
            <a:spLocks noGrp="1" noEditPoints="1"/>
          </p:cNvSpPr>
          <p:nvPr>
            <p:ph type="dt" sz="half" idx="10"/>
          </p:nvPr>
        </p:nvSpPr>
        <p:spPr/>
        <p:txBody>
          <a:bodyPr/>
          <a:lstStyle/>
          <a:p>
            <a:fld id="{C7B56276-8C3E-4890-A6F1-79A4E8F2C085}" type="datetimeFigureOut">
              <a:rPr lang="en-US" smtClean="0"/>
              <a:pPr/>
              <a:t>12/2/2022</a:t>
            </a:fld>
            <a:endParaRPr lang="en-US"/>
          </a:p>
        </p:txBody>
      </p:sp>
      <p:sp>
        <p:nvSpPr>
          <p:cNvPr id="6" name="Заполнитель нижнего колонтитула 5"/>
          <p:cNvSpPr>
            <a:spLocks noGrp="1" noEditPoints="1"/>
          </p:cNvSpPr>
          <p:nvPr>
            <p:ph type="ftr" sz="quarter" idx="11"/>
          </p:nvPr>
        </p:nvSpPr>
        <p:spPr/>
        <p:txBody>
          <a:bodyPr/>
          <a:lstStyle/>
          <a:p>
            <a:endParaRPr lang="ru-RU" altLang="en-US"/>
          </a:p>
        </p:txBody>
      </p:sp>
      <p:sp>
        <p:nvSpPr>
          <p:cNvPr id="7" name="Заполнитель номера слайда 6"/>
          <p:cNvSpPr>
            <a:spLocks noGrp="1" noEditPoints="1"/>
          </p:cNvSpPr>
          <p:nvPr>
            <p:ph type="sldNum" sz="quarter" idx="12"/>
          </p:nvPr>
        </p:nvSpPr>
        <p:spPr/>
        <p:txBody>
          <a:bodyPr/>
          <a:lstStyle/>
          <a:p>
            <a:fld id="{04CA1E1D-0631-4BE2-9433-E57A4E802AE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полнитель названия 1"/>
          <p:cNvSpPr>
            <a:spLocks noGrp="1" noEditPoints="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ltLang="en-US"/>
              <a:t>Щелкните для изменения стиля основного заголовка</a:t>
            </a:r>
          </a:p>
        </p:txBody>
      </p:sp>
      <p:sp>
        <p:nvSpPr>
          <p:cNvPr id="3" name="Заполнитель текста 2"/>
          <p:cNvSpPr>
            <a:spLocks noGrp="1" noEditPoints="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ltLang="en-US"/>
              <a:t>Щелкните для изменения стиля основного текста</a:t>
            </a:r>
          </a:p>
          <a:p>
            <a:pPr lvl="1"/>
            <a:r>
              <a:rPr lang="ru-RU" altLang="en-US"/>
              <a:t>Второй уровень</a:t>
            </a:r>
          </a:p>
          <a:p>
            <a:pPr lvl="2"/>
            <a:r>
              <a:rPr lang="ru-RU" altLang="en-US"/>
              <a:t>Третий уровень</a:t>
            </a:r>
          </a:p>
          <a:p>
            <a:pPr lvl="3"/>
            <a:r>
              <a:rPr lang="ru-RU" altLang="en-US"/>
              <a:t>Четвертый уровень</a:t>
            </a:r>
          </a:p>
          <a:p>
            <a:pPr lvl="4"/>
            <a:r>
              <a:rPr lang="ru-RU" altLang="en-US"/>
              <a:t>Пятый уровень</a:t>
            </a:r>
          </a:p>
        </p:txBody>
      </p:sp>
      <p:sp>
        <p:nvSpPr>
          <p:cNvPr id="4" name="Заполнитель даты 3"/>
          <p:cNvSpPr>
            <a:spLocks noGrp="1" noEditPoints="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26F768-49E3-4295-8427-2CC3E2156E25}" type="datetimeFigureOut">
              <a:rPr lang="en-US" smtClean="0"/>
              <a:pPr/>
              <a:t>12/2/2022</a:t>
            </a:fld>
            <a:endParaRPr lang="en-US"/>
          </a:p>
        </p:txBody>
      </p:sp>
      <p:sp>
        <p:nvSpPr>
          <p:cNvPr id="5" name="Заполнитель нижнего колонтитула 4"/>
          <p:cNvSpPr>
            <a:spLocks noGrp="1" noEditPoints="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ltLang="en-US"/>
          </a:p>
        </p:txBody>
      </p:sp>
      <p:sp>
        <p:nvSpPr>
          <p:cNvPr id="6" name="Заполнитель номера слайда 5"/>
          <p:cNvSpPr>
            <a:spLocks noGrp="1" noEditPoints="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C61EE-A8B1-4099-BA99-ACF7C97C18A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ducenter.com.ua/arhitekturi-sudiv-kursak-net/&#1111;" TargetMode="External"/><Relationship Id="rId2" Type="http://schemas.openxmlformats.org/officeDocument/2006/relationships/hyperlink" Target="https://uk.wikipedia.org/wik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noEditPoints="1"/>
          </p:cNvSpPr>
          <p:nvPr>
            <p:ph type="subTitle" idx="1"/>
          </p:nvPr>
        </p:nvSpPr>
        <p:spPr>
          <a:xfrm>
            <a:off x="1491029" y="2019423"/>
            <a:ext cx="10232048" cy="4375882"/>
          </a:xfrm>
        </p:spPr>
        <p:txBody>
          <a:bodyPr/>
          <a:lstStyle/>
          <a:p>
            <a:endParaRPr lang="uk-UA" altLang="en-US" dirty="0"/>
          </a:p>
          <a:p>
            <a:r>
              <a:rPr lang="uk-UA" altLang="en-US" sz="6000" b="1" dirty="0" err="1">
                <a:solidFill>
                  <a:srgbClr val="FF0000"/>
                </a:solidFill>
                <a:latin typeface="Comic Sans MS" pitchFamily="66" charset="0"/>
                <a:ea typeface="Comic Sans MS" pitchFamily="66" charset="0"/>
                <a:cs typeface="Comic Sans MS" pitchFamily="66" charset="0"/>
              </a:rPr>
              <a:t>судномодельний</a:t>
            </a:r>
            <a:r>
              <a:rPr lang="uk-UA" altLang="en-US" sz="6000" b="1" dirty="0">
                <a:solidFill>
                  <a:srgbClr val="FF0000"/>
                </a:solidFill>
                <a:latin typeface="Comic Sans MS" pitchFamily="66" charset="0"/>
                <a:ea typeface="Comic Sans MS" pitchFamily="66" charset="0"/>
                <a:cs typeface="Comic Sans MS" pitchFamily="66" charset="0"/>
              </a:rPr>
              <a:t> гурток</a:t>
            </a:r>
          </a:p>
          <a:p>
            <a:r>
              <a:rPr lang="uk-UA" altLang="en-US" sz="6000" b="1" dirty="0">
                <a:solidFill>
                  <a:srgbClr val="00B050"/>
                </a:solidFill>
                <a:latin typeface="Comic Sans MS" pitchFamily="66" charset="0"/>
                <a:ea typeface="Comic Sans MS" pitchFamily="66" charset="0"/>
                <a:cs typeface="Comic Sans MS" pitchFamily="66" charset="0"/>
              </a:rPr>
              <a:t>НВК</a:t>
            </a:r>
            <a:r>
              <a:rPr lang="uk-UA" altLang="en-US" sz="6000" b="1" dirty="0">
                <a:solidFill>
                  <a:srgbClr val="FF0000"/>
                </a:solidFill>
                <a:latin typeface="Comic Sans MS" pitchFamily="66" charset="0"/>
                <a:ea typeface="Comic Sans MS" pitchFamily="66" charset="0"/>
                <a:cs typeface="Comic Sans MS" pitchFamily="66" charset="0"/>
              </a:rPr>
              <a:t> </a:t>
            </a:r>
          </a:p>
          <a:p>
            <a:r>
              <a:rPr lang="uk-UA" altLang="en-US" sz="4000" b="1" dirty="0">
                <a:solidFill>
                  <a:srgbClr val="FF0000"/>
                </a:solidFill>
                <a:latin typeface="Comic Sans MS" pitchFamily="66" charset="0"/>
                <a:ea typeface="Comic Sans MS" pitchFamily="66" charset="0"/>
                <a:cs typeface="Comic Sans MS" pitchFamily="66" charset="0"/>
              </a:rPr>
              <a:t>презентує</a:t>
            </a:r>
          </a:p>
          <a:p>
            <a:r>
              <a:rPr lang="uk-UA" altLang="en-US" sz="4000" b="1" dirty="0">
                <a:solidFill>
                  <a:srgbClr val="FF0000"/>
                </a:solidFill>
                <a:latin typeface="Comic Sans MS" pitchFamily="66" charset="0"/>
                <a:ea typeface="Comic Sans MS" pitchFamily="66" charset="0"/>
                <a:cs typeface="Comic Sans MS" pitchFamily="66" charset="0"/>
              </a:rPr>
              <a:t>заняття </a:t>
            </a:r>
            <a:r>
              <a:rPr lang="uk-UA" altLang="en-US" sz="4000" b="1" dirty="0" smtClean="0">
                <a:solidFill>
                  <a:srgbClr val="FF0000"/>
                </a:solidFill>
                <a:latin typeface="Comic Sans MS" pitchFamily="66" charset="0"/>
                <a:ea typeface="Comic Sans MS" pitchFamily="66" charset="0"/>
                <a:cs typeface="Comic Sans MS" pitchFamily="66" charset="0"/>
              </a:rPr>
              <a:t>вищого </a:t>
            </a:r>
            <a:r>
              <a:rPr lang="uk-UA" altLang="en-US" sz="4000" b="1" dirty="0">
                <a:solidFill>
                  <a:srgbClr val="FF0000"/>
                </a:solidFill>
                <a:latin typeface="Comic Sans MS" pitchFamily="66" charset="0"/>
                <a:ea typeface="Comic Sans MS" pitchFamily="66" charset="0"/>
                <a:cs typeface="Comic Sans MS" pitchFamily="66" charset="0"/>
              </a:rPr>
              <a:t>рівня</a:t>
            </a:r>
            <a:r>
              <a:rPr lang="uk-UA" altLang="en-US" sz="6000" b="1" dirty="0">
                <a:solidFill>
                  <a:srgbClr val="FF0000"/>
                </a:solidFill>
                <a:latin typeface="Comic Sans MS" pitchFamily="66" charset="0"/>
                <a:ea typeface="Comic Sans MS" pitchFamily="66" charset="0"/>
                <a:cs typeface="Comic Sans MS" pitchFamily="66" charset="0"/>
              </a:rPr>
              <a:t> </a:t>
            </a:r>
            <a:endParaRPr lang="ru-RU" altLang="en-US" sz="6000" dirty="0"/>
          </a:p>
        </p:txBody>
      </p:sp>
      <p:pic>
        <p:nvPicPr>
          <p:cNvPr id="4" name="Рисунок 3"/>
          <p:cNvPicPr>
            <a:picLocks noChangeAspect="1"/>
          </p:cNvPicPr>
          <p:nvPr/>
        </p:nvPicPr>
        <p:blipFill>
          <a:blip r:embed="rId3" cstate="print"/>
          <a:srcRect/>
          <a:stretch>
            <a:fillRect/>
          </a:stretch>
        </p:blipFill>
        <p:spPr>
          <a:xfrm>
            <a:off x="3857136" y="0"/>
            <a:ext cx="4279900" cy="22225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noEditPoints="1"/>
          </p:cNvSpPr>
          <p:nvPr>
            <p:ph type="title"/>
          </p:nvPr>
        </p:nvSpPr>
        <p:spPr>
          <a:xfrm>
            <a:off x="838200" y="365125"/>
            <a:ext cx="10515600" cy="1061794"/>
          </a:xfrm>
          <a:prstGeom prst="rect">
            <a:avLst/>
          </a:prstGeom>
        </p:spPr>
        <p:txBody>
          <a:bodyPr/>
          <a:lstStyle/>
          <a:p>
            <a:pPr algn="ctr"/>
            <a:r>
              <a:rPr lang="uk-UA" b="1" dirty="0">
                <a:solidFill>
                  <a:srgbClr val="FF0000"/>
                </a:solidFill>
              </a:rPr>
              <a:t>Дякую за увагу!</a:t>
            </a:r>
            <a:endParaRPr b="1" dirty="0">
              <a:solidFill>
                <a:srgbClr val="FF0000"/>
              </a:solidFill>
            </a:endParaRPr>
          </a:p>
        </p:txBody>
      </p:sp>
      <p:pic>
        <p:nvPicPr>
          <p:cNvPr id="4098" name="Picture 2" descr="C:\Users\User\Desktop\kri-banda-aceh-lpd-593-landing-platform-dock-indonesia[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4918" y="1508311"/>
            <a:ext cx="6499412" cy="446834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54424"/>
            <a:ext cx="10515600" cy="5522539"/>
          </a:xfrm>
        </p:spPr>
        <p:txBody>
          <a:bodyPr>
            <a:normAutofit/>
          </a:bodyPr>
          <a:lstStyle/>
          <a:p>
            <a:pPr marL="0" indent="0">
              <a:buNone/>
            </a:pPr>
            <a:r>
              <a:rPr lang="ru-RU" b="1" dirty="0" err="1">
                <a:solidFill>
                  <a:srgbClr val="FF0000"/>
                </a:solidFill>
              </a:rPr>
              <a:t>Архітектурно-конструктивні</a:t>
            </a:r>
            <a:r>
              <a:rPr lang="ru-RU" b="1" dirty="0">
                <a:solidFill>
                  <a:srgbClr val="FF0000"/>
                </a:solidFill>
              </a:rPr>
              <a:t> </a:t>
            </a:r>
            <a:r>
              <a:rPr lang="ru-RU" b="1" dirty="0" err="1">
                <a:solidFill>
                  <a:srgbClr val="FF0000"/>
                </a:solidFill>
              </a:rPr>
              <a:t>типи</a:t>
            </a:r>
            <a:r>
              <a:rPr lang="ru-RU" b="1" dirty="0">
                <a:solidFill>
                  <a:srgbClr val="FF0000"/>
                </a:solidFill>
              </a:rPr>
              <a:t> суден. Ч </a:t>
            </a:r>
            <a:r>
              <a:rPr lang="ru-RU" b="1" dirty="0" smtClean="0">
                <a:solidFill>
                  <a:srgbClr val="FF0000"/>
                </a:solidFill>
              </a:rPr>
              <a:t>6</a:t>
            </a:r>
            <a:endParaRPr lang="ru-RU" b="1" dirty="0">
              <a:solidFill>
                <a:srgbClr val="FF0000"/>
              </a:solidFill>
            </a:endParaRPr>
          </a:p>
          <a:p>
            <a:pPr marL="0" indent="0">
              <a:buNone/>
            </a:pPr>
            <a:r>
              <a:rPr lang="ru-RU" b="1" dirty="0" err="1">
                <a:solidFill>
                  <a:srgbClr val="FF0000"/>
                </a:solidFill>
              </a:rPr>
              <a:t>Н</a:t>
            </a:r>
            <a:r>
              <a:rPr lang="ru-RU" b="1" dirty="0" err="1" smtClean="0">
                <a:solidFill>
                  <a:srgbClr val="FF0000"/>
                </a:solidFill>
              </a:rPr>
              <a:t>адбудови</a:t>
            </a:r>
            <a:endParaRPr lang="ru-RU" b="1" dirty="0">
              <a:solidFill>
                <a:srgbClr val="FF0000"/>
              </a:solidFill>
            </a:endParaRPr>
          </a:p>
          <a:p>
            <a:r>
              <a:rPr lang="ru-RU" dirty="0" err="1"/>
              <a:t>Надбудови</a:t>
            </a:r>
            <a:r>
              <a:rPr lang="ru-RU" dirty="0"/>
              <a:t> </a:t>
            </a:r>
            <a:r>
              <a:rPr lang="ru-RU" dirty="0" err="1"/>
              <a:t>розташовані</a:t>
            </a:r>
            <a:r>
              <a:rPr lang="ru-RU" dirty="0"/>
              <a:t> на </a:t>
            </a:r>
            <a:r>
              <a:rPr lang="ru-RU" dirty="0" err="1"/>
              <a:t>верхній</a:t>
            </a:r>
            <a:r>
              <a:rPr lang="ru-RU" dirty="0"/>
              <a:t> </a:t>
            </a:r>
            <a:r>
              <a:rPr lang="ru-RU" dirty="0" err="1"/>
              <a:t>безперервній</a:t>
            </a:r>
            <a:r>
              <a:rPr lang="ru-RU" dirty="0"/>
              <a:t> </a:t>
            </a:r>
            <a:r>
              <a:rPr lang="ru-RU" dirty="0" err="1"/>
              <a:t>палубі</a:t>
            </a:r>
            <a:r>
              <a:rPr lang="ru-RU" dirty="0"/>
              <a:t> основного корпусу. Вони </a:t>
            </a:r>
            <a:r>
              <a:rPr lang="ru-RU" dirty="0" err="1"/>
              <a:t>простягаються</a:t>
            </a:r>
            <a:r>
              <a:rPr lang="ru-RU" dirty="0"/>
              <a:t> по </a:t>
            </a:r>
            <a:r>
              <a:rPr lang="ru-RU" dirty="0" err="1"/>
              <a:t>ширині</a:t>
            </a:r>
            <a:r>
              <a:rPr lang="ru-RU" dirty="0"/>
              <a:t> судна: </a:t>
            </a:r>
            <a:r>
              <a:rPr lang="ru-RU" dirty="0" err="1"/>
              <a:t>або</a:t>
            </a:r>
            <a:r>
              <a:rPr lang="ru-RU" dirty="0"/>
              <a:t> </a:t>
            </a:r>
            <a:r>
              <a:rPr lang="ru-RU" dirty="0" err="1"/>
              <a:t>від</a:t>
            </a:r>
            <a:r>
              <a:rPr lang="ru-RU" dirty="0"/>
              <a:t> борту до борту, </a:t>
            </a:r>
            <a:r>
              <a:rPr lang="ru-RU" dirty="0" err="1"/>
              <a:t>або</a:t>
            </a:r>
            <a:r>
              <a:rPr lang="ru-RU" dirty="0"/>
              <a:t> так, </a:t>
            </a:r>
            <a:r>
              <a:rPr lang="ru-RU" dirty="0" err="1"/>
              <a:t>що</a:t>
            </a:r>
            <a:r>
              <a:rPr lang="ru-RU" dirty="0"/>
              <a:t> </a:t>
            </a:r>
            <a:r>
              <a:rPr lang="ru-RU" dirty="0" err="1"/>
              <a:t>їх</a:t>
            </a:r>
            <a:r>
              <a:rPr lang="ru-RU" dirty="0"/>
              <a:t> </a:t>
            </a:r>
            <a:r>
              <a:rPr lang="ru-RU" dirty="0" err="1"/>
              <a:t>бічні</a:t>
            </a:r>
            <a:r>
              <a:rPr lang="ru-RU" dirty="0"/>
              <a:t> </a:t>
            </a:r>
            <a:r>
              <a:rPr lang="ru-RU" dirty="0" err="1"/>
              <a:t>сторони</a:t>
            </a:r>
            <a:r>
              <a:rPr lang="ru-RU" dirty="0"/>
              <a:t> </a:t>
            </a:r>
            <a:r>
              <a:rPr lang="ru-RU" dirty="0" err="1"/>
              <a:t>відстоять</a:t>
            </a:r>
            <a:r>
              <a:rPr lang="ru-RU" dirty="0"/>
              <a:t> </a:t>
            </a:r>
            <a:r>
              <a:rPr lang="ru-RU" dirty="0" err="1"/>
              <a:t>від</a:t>
            </a:r>
            <a:r>
              <a:rPr lang="ru-RU" dirty="0"/>
              <a:t> </a:t>
            </a:r>
            <a:r>
              <a:rPr lang="ru-RU" dirty="0" err="1"/>
              <a:t>бортів</a:t>
            </a:r>
            <a:r>
              <a:rPr lang="ru-RU" dirty="0"/>
              <a:t> не </a:t>
            </a:r>
            <a:r>
              <a:rPr lang="ru-RU" dirty="0" err="1"/>
              <a:t>більше</a:t>
            </a:r>
            <a:r>
              <a:rPr lang="ru-RU" dirty="0"/>
              <a:t> </a:t>
            </a:r>
            <a:r>
              <a:rPr lang="ru-RU" dirty="0" err="1"/>
              <a:t>ніж</a:t>
            </a:r>
            <a:r>
              <a:rPr lang="ru-RU" dirty="0"/>
              <a:t> 0,04 </a:t>
            </a:r>
            <a:r>
              <a:rPr lang="ru-RU" dirty="0" err="1"/>
              <a:t>ширини</a:t>
            </a:r>
            <a:r>
              <a:rPr lang="ru-RU" dirty="0"/>
              <a:t> судна.</a:t>
            </a:r>
          </a:p>
          <a:p>
            <a:r>
              <a:rPr lang="ru-RU" dirty="0" err="1"/>
              <a:t>Надбудови</a:t>
            </a:r>
            <a:r>
              <a:rPr lang="ru-RU" dirty="0"/>
              <a:t> </a:t>
            </a:r>
            <a:r>
              <a:rPr lang="ru-RU" dirty="0" err="1"/>
              <a:t>служать</a:t>
            </a:r>
            <a:r>
              <a:rPr lang="ru-RU" dirty="0"/>
              <a:t> не </a:t>
            </a:r>
            <a:r>
              <a:rPr lang="ru-RU" dirty="0" err="1"/>
              <a:t>тільки</a:t>
            </a:r>
            <a:r>
              <a:rPr lang="ru-RU" dirty="0"/>
              <a:t> для </a:t>
            </a:r>
            <a:r>
              <a:rPr lang="ru-RU" dirty="0" err="1"/>
              <a:t>розміщення</a:t>
            </a:r>
            <a:r>
              <a:rPr lang="ru-RU" dirty="0"/>
              <a:t> в них </a:t>
            </a:r>
            <a:r>
              <a:rPr lang="ru-RU" dirty="0" err="1"/>
              <a:t>суднових</a:t>
            </a:r>
            <a:r>
              <a:rPr lang="ru-RU" dirty="0"/>
              <a:t> </a:t>
            </a:r>
            <a:r>
              <a:rPr lang="ru-RU" dirty="0" err="1"/>
              <a:t>приміщень</a:t>
            </a:r>
            <a:r>
              <a:rPr lang="ru-RU" dirty="0"/>
              <a:t>, але й для </a:t>
            </a:r>
            <a:r>
              <a:rPr lang="ru-RU" dirty="0" err="1"/>
              <a:t>покращення</a:t>
            </a:r>
            <a:r>
              <a:rPr lang="ru-RU" dirty="0"/>
              <a:t> </a:t>
            </a:r>
            <a:r>
              <a:rPr lang="ru-RU" dirty="0" err="1"/>
              <a:t>морських</a:t>
            </a:r>
            <a:r>
              <a:rPr lang="ru-RU" dirty="0"/>
              <a:t> </a:t>
            </a:r>
            <a:r>
              <a:rPr lang="ru-RU" dirty="0" err="1"/>
              <a:t>якостей</a:t>
            </a:r>
            <a:r>
              <a:rPr lang="ru-RU" dirty="0"/>
              <a:t> судна.</a:t>
            </a:r>
          </a:p>
          <a:p>
            <a:endParaRPr lang="ru-RU" dirty="0"/>
          </a:p>
        </p:txBody>
      </p:sp>
      <p:pic>
        <p:nvPicPr>
          <p:cNvPr id="5" name="Picture 2" descr="C:\Users\User\Desktop\str1-scaled.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14750" b="7310"/>
          <a:stretch/>
        </p:blipFill>
        <p:spPr bwMode="auto">
          <a:xfrm>
            <a:off x="4231341" y="4177553"/>
            <a:ext cx="4222861" cy="2277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5435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3059"/>
            <a:ext cx="10515600" cy="5683904"/>
          </a:xfrm>
        </p:spPr>
        <p:txBody>
          <a:bodyPr>
            <a:normAutofit/>
          </a:bodyPr>
          <a:lstStyle/>
          <a:p>
            <a:pPr marL="0" indent="0">
              <a:buNone/>
            </a:pPr>
            <a:r>
              <a:rPr lang="ru-RU" b="1" i="1" dirty="0">
                <a:solidFill>
                  <a:srgbClr val="00B0F0"/>
                </a:solidFill>
              </a:rPr>
              <a:t>Носова </a:t>
            </a:r>
            <a:r>
              <a:rPr lang="ru-RU" b="1" i="1" dirty="0" err="1">
                <a:solidFill>
                  <a:srgbClr val="00B0F0"/>
                </a:solidFill>
              </a:rPr>
              <a:t>надбудова</a:t>
            </a:r>
            <a:r>
              <a:rPr lang="ru-RU" b="1" dirty="0">
                <a:solidFill>
                  <a:srgbClr val="00B0F0"/>
                </a:solidFill>
              </a:rPr>
              <a:t> </a:t>
            </a:r>
            <a:r>
              <a:rPr lang="ru-RU" dirty="0"/>
              <a:t>- </a:t>
            </a:r>
            <a:r>
              <a:rPr lang="ru-RU" dirty="0" err="1"/>
              <a:t>наклонбак</a:t>
            </a:r>
            <a:r>
              <a:rPr lang="ru-RU" dirty="0"/>
              <a:t> </a:t>
            </a:r>
            <a:r>
              <a:rPr lang="ru-RU" dirty="0" err="1"/>
              <a:t>зменшує</a:t>
            </a:r>
            <a:r>
              <a:rPr lang="ru-RU" dirty="0"/>
              <a:t> </a:t>
            </a:r>
            <a:r>
              <a:rPr lang="ru-RU" dirty="0" err="1"/>
              <a:t>заливання</a:t>
            </a:r>
            <a:r>
              <a:rPr lang="ru-RU" dirty="0"/>
              <a:t> палуби; </a:t>
            </a:r>
          </a:p>
          <a:p>
            <a:pPr marL="0" indent="0">
              <a:buNone/>
            </a:pPr>
            <a:r>
              <a:rPr lang="uk-UA" dirty="0" smtClean="0">
                <a:solidFill>
                  <a:srgbClr val="00B0F0"/>
                </a:solidFill>
              </a:rPr>
              <a:t>БАК</a:t>
            </a:r>
            <a:r>
              <a:rPr lang="uk-UA" dirty="0" smtClean="0"/>
              <a:t> </a:t>
            </a:r>
            <a:r>
              <a:rPr lang="uk-UA" dirty="0"/>
              <a:t>(</a:t>
            </a:r>
            <a:r>
              <a:rPr lang="uk-UA" dirty="0" err="1"/>
              <a:t>нідерл</a:t>
            </a:r>
            <a:r>
              <a:rPr lang="uk-UA" dirty="0"/>
              <a:t>. </a:t>
            </a:r>
            <a:r>
              <a:rPr lang="uk-UA" dirty="0" err="1"/>
              <a:t>bak</a:t>
            </a:r>
            <a:r>
              <a:rPr lang="uk-UA" dirty="0"/>
              <a:t>) корабельний, носова надбудова судна, що служить для захисту верхньої палуби від заливання зустрічною хвилею, підвищення непотоплюваності (закритий бак) та розміщення службових приміщень. На палубі бака розташовуються якірні та швартовні пристрої. Бак, що знаходиться над трюмами або з'єднується із середньою надбудовою, називається подовженим; у ньому розміщуються вантажні приміщення чи каюти. Бак, втоплений у корпус судна (зазвичай половину висоти) називається полубаком.</a:t>
            </a:r>
            <a:endParaRPr lang="ru-RU" dirty="0"/>
          </a:p>
        </p:txBody>
      </p:sp>
    </p:spTree>
    <p:extLst>
      <p:ext uri="{BB962C8B-B14F-4D97-AF65-F5344CB8AC3E}">
        <p14:creationId xmlns:p14="http://schemas.microsoft.com/office/powerpoint/2010/main" val="13713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825624"/>
            <a:ext cx="10515600" cy="4602069"/>
          </a:xfrm>
        </p:spPr>
        <p:txBody>
          <a:bodyPr/>
          <a:lstStyle/>
          <a:p>
            <a:pPr marL="0" indent="0">
              <a:buNone/>
            </a:pPr>
            <a:endParaRPr lang="uk-UA" dirty="0" smtClean="0"/>
          </a:p>
          <a:p>
            <a:pPr marL="0" indent="0">
              <a:buNone/>
            </a:pPr>
            <a:endParaRPr lang="uk-UA" dirty="0" smtClean="0"/>
          </a:p>
          <a:p>
            <a:pPr marL="0" indent="0">
              <a:buNone/>
            </a:pPr>
            <a:endParaRPr lang="uk-UA" dirty="0"/>
          </a:p>
          <a:p>
            <a:pPr marL="0" indent="0">
              <a:buNone/>
            </a:pPr>
            <a:endParaRPr lang="uk-UA" dirty="0" smtClean="0"/>
          </a:p>
          <a:p>
            <a:pPr marL="0" indent="0">
              <a:buNone/>
            </a:pPr>
            <a:endParaRPr lang="uk-UA" dirty="0"/>
          </a:p>
          <a:p>
            <a:pPr marL="0" indent="0">
              <a:buNone/>
            </a:pPr>
            <a:endParaRPr lang="uk-UA" dirty="0" smtClean="0"/>
          </a:p>
          <a:p>
            <a:pPr marL="0" indent="0">
              <a:buNone/>
            </a:pPr>
            <a:endParaRPr lang="uk-UA" dirty="0"/>
          </a:p>
          <a:p>
            <a:pPr marL="0" indent="0" algn="ctr">
              <a:buNone/>
            </a:pPr>
            <a:endParaRPr lang="uk-UA" dirty="0" smtClean="0"/>
          </a:p>
          <a:p>
            <a:pPr marL="0" indent="0" algn="ctr">
              <a:buNone/>
            </a:pPr>
            <a:r>
              <a:rPr lang="uk-UA" dirty="0" smtClean="0"/>
              <a:t>Носова надбудова «</a:t>
            </a:r>
            <a:r>
              <a:rPr lang="en-US" dirty="0" smtClean="0"/>
              <a:t>Queen Elizabeth</a:t>
            </a:r>
            <a:r>
              <a:rPr lang="uk-UA" dirty="0" smtClean="0"/>
              <a:t>»</a:t>
            </a:r>
            <a:endParaRPr lang="ru-RU" dirty="0"/>
          </a:p>
        </p:txBody>
      </p:sp>
      <p:pic>
        <p:nvPicPr>
          <p:cNvPr id="4" name="Picture 2" descr="C:\Users\User\Desktop\8386967736_468f77c405_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1672" y="714000"/>
            <a:ext cx="7706166" cy="5139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824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6165"/>
            <a:ext cx="10515600" cy="5710798"/>
          </a:xfrm>
        </p:spPr>
        <p:txBody>
          <a:bodyPr/>
          <a:lstStyle/>
          <a:p>
            <a:pPr marL="0" indent="0">
              <a:buNone/>
            </a:pPr>
            <a:r>
              <a:rPr lang="ru-RU" b="1" i="1" dirty="0" err="1">
                <a:solidFill>
                  <a:srgbClr val="00B0F0"/>
                </a:solidFill>
              </a:rPr>
              <a:t>Кормова</a:t>
            </a:r>
            <a:r>
              <a:rPr lang="ru-RU" b="1" i="1" dirty="0">
                <a:solidFill>
                  <a:srgbClr val="00B0F0"/>
                </a:solidFill>
              </a:rPr>
              <a:t> </a:t>
            </a:r>
            <a:r>
              <a:rPr lang="ru-RU" b="1" i="1" dirty="0" err="1">
                <a:solidFill>
                  <a:srgbClr val="00B0F0"/>
                </a:solidFill>
              </a:rPr>
              <a:t>надбудова</a:t>
            </a:r>
            <a:r>
              <a:rPr lang="ru-RU" i="1" dirty="0">
                <a:solidFill>
                  <a:srgbClr val="00B0F0"/>
                </a:solidFill>
              </a:rPr>
              <a:t> </a:t>
            </a:r>
            <a:r>
              <a:rPr lang="ru-RU" dirty="0"/>
              <a:t>- </a:t>
            </a:r>
            <a:r>
              <a:rPr lang="ru-RU" dirty="0" err="1"/>
              <a:t>ють</a:t>
            </a:r>
            <a:r>
              <a:rPr lang="ru-RU" dirty="0"/>
              <a:t>, </a:t>
            </a:r>
            <a:r>
              <a:rPr lang="ru-RU" dirty="0" err="1"/>
              <a:t>збільшуючи</a:t>
            </a:r>
            <a:r>
              <a:rPr lang="ru-RU" dirty="0"/>
              <a:t> </a:t>
            </a:r>
            <a:r>
              <a:rPr lang="ru-RU" dirty="0" err="1"/>
              <a:t>надводний</a:t>
            </a:r>
            <a:r>
              <a:rPr lang="ru-RU" dirty="0"/>
              <a:t> борт у </a:t>
            </a:r>
            <a:r>
              <a:rPr lang="ru-RU" dirty="0" err="1"/>
              <a:t>кормі</a:t>
            </a:r>
            <a:r>
              <a:rPr lang="ru-RU" dirty="0"/>
              <a:t>, </a:t>
            </a:r>
            <a:r>
              <a:rPr lang="ru-RU" dirty="0" err="1"/>
              <a:t>підвищує</a:t>
            </a:r>
            <a:r>
              <a:rPr lang="ru-RU" dirty="0"/>
              <a:t> запас </a:t>
            </a:r>
            <a:r>
              <a:rPr lang="ru-RU" dirty="0" err="1"/>
              <a:t>плавучості</a:t>
            </a:r>
            <a:r>
              <a:rPr lang="ru-RU" dirty="0"/>
              <a:t> та </a:t>
            </a:r>
            <a:r>
              <a:rPr lang="ru-RU" dirty="0" err="1"/>
              <a:t>непотоплюваності</a:t>
            </a:r>
            <a:r>
              <a:rPr lang="ru-RU" dirty="0"/>
              <a:t> судна при </a:t>
            </a:r>
            <a:r>
              <a:rPr lang="ru-RU" dirty="0" err="1"/>
              <a:t>пошкодженні</a:t>
            </a:r>
            <a:r>
              <a:rPr lang="ru-RU" dirty="0"/>
              <a:t> кормового краю та </a:t>
            </a:r>
            <a:r>
              <a:rPr lang="ru-RU" dirty="0" err="1"/>
              <a:t>диференті</a:t>
            </a:r>
            <a:r>
              <a:rPr lang="ru-RU" dirty="0"/>
              <a:t> судна на корму; </a:t>
            </a:r>
            <a:br>
              <a:rPr lang="ru-RU" dirty="0"/>
            </a:br>
            <a:endParaRPr lang="ru-RU" dirty="0"/>
          </a:p>
        </p:txBody>
      </p:sp>
      <p:pic>
        <p:nvPicPr>
          <p:cNvPr id="5124" name="Picture 4" descr="http://i.cdn.turner.com/cnn/2011/US/05/17/ship.cesar.chavez/t1larg.lewis.clark.ship.nav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1574" y="1761016"/>
            <a:ext cx="6827931" cy="3840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6704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0635"/>
            <a:ext cx="10515600" cy="5576328"/>
          </a:xfrm>
        </p:spPr>
        <p:txBody>
          <a:bodyPr/>
          <a:lstStyle/>
          <a:p>
            <a:pPr marL="0" indent="0">
              <a:buNone/>
            </a:pPr>
            <a:r>
              <a:rPr lang="ru-RU" b="1" i="1" dirty="0" err="1" smtClean="0">
                <a:solidFill>
                  <a:srgbClr val="00B0F0"/>
                </a:solidFill>
              </a:rPr>
              <a:t>Середня</a:t>
            </a:r>
            <a:r>
              <a:rPr lang="ru-RU" b="1" i="1" dirty="0" smtClean="0">
                <a:solidFill>
                  <a:srgbClr val="00B0F0"/>
                </a:solidFill>
              </a:rPr>
              <a:t> </a:t>
            </a:r>
            <a:r>
              <a:rPr lang="ru-RU" b="1" i="1" dirty="0" err="1">
                <a:solidFill>
                  <a:srgbClr val="00B0F0"/>
                </a:solidFill>
              </a:rPr>
              <a:t>надбудова</a:t>
            </a:r>
            <a:r>
              <a:rPr lang="ru-RU" b="1" dirty="0">
                <a:solidFill>
                  <a:srgbClr val="00B0F0"/>
                </a:solidFill>
              </a:rPr>
              <a:t> </a:t>
            </a:r>
            <a:r>
              <a:rPr lang="ru-RU" dirty="0" err="1"/>
              <a:t>збільшує</a:t>
            </a:r>
            <a:r>
              <a:rPr lang="ru-RU" dirty="0"/>
              <a:t> запас </a:t>
            </a:r>
            <a:r>
              <a:rPr lang="ru-RU" dirty="0" err="1"/>
              <a:t>плавучості</a:t>
            </a:r>
            <a:r>
              <a:rPr lang="ru-RU" dirty="0"/>
              <a:t>. </a:t>
            </a:r>
          </a:p>
        </p:txBody>
      </p:sp>
      <p:pic>
        <p:nvPicPr>
          <p:cNvPr id="9218" name="Picture 2" descr="C:\Users\User\Desktop\1024px-USNS_Richard_E._Byrd;0975040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1154" y="1242725"/>
            <a:ext cx="6329082" cy="50606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4804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0635"/>
            <a:ext cx="10515600" cy="5576328"/>
          </a:xfrm>
        </p:spPr>
        <p:txBody>
          <a:bodyPr/>
          <a:lstStyle/>
          <a:p>
            <a:pPr marL="0" indent="0">
              <a:buNone/>
            </a:pPr>
            <a:r>
              <a:rPr lang="ru-RU" b="1" i="1" dirty="0" smtClean="0">
                <a:solidFill>
                  <a:srgbClr val="00B0F0"/>
                </a:solidFill>
              </a:rPr>
              <a:t>Рубки</a:t>
            </a:r>
            <a:r>
              <a:rPr lang="ru-RU" b="1" dirty="0" smtClean="0"/>
              <a:t> </a:t>
            </a:r>
            <a:r>
              <a:rPr lang="ru-RU" dirty="0" err="1"/>
              <a:t>відрізняються</a:t>
            </a:r>
            <a:r>
              <a:rPr lang="ru-RU" dirty="0"/>
              <a:t> </a:t>
            </a:r>
            <a:r>
              <a:rPr lang="ru-RU" dirty="0" err="1"/>
              <a:t>від</a:t>
            </a:r>
            <a:r>
              <a:rPr lang="ru-RU" dirty="0"/>
              <a:t> </a:t>
            </a:r>
            <a:r>
              <a:rPr lang="ru-RU" dirty="0" err="1"/>
              <a:t>надбудов</a:t>
            </a:r>
            <a:r>
              <a:rPr lang="ru-RU" dirty="0"/>
              <a:t> </a:t>
            </a:r>
            <a:r>
              <a:rPr lang="ru-RU" dirty="0" err="1"/>
              <a:t>меншою</a:t>
            </a:r>
            <a:r>
              <a:rPr lang="ru-RU" dirty="0"/>
              <a:t> шириною. </a:t>
            </a:r>
            <a:r>
              <a:rPr lang="ru-RU" dirty="0" err="1"/>
              <a:t>Їх</a:t>
            </a:r>
            <a:r>
              <a:rPr lang="ru-RU" dirty="0"/>
              <a:t> </a:t>
            </a:r>
            <a:r>
              <a:rPr lang="ru-RU" dirty="0" err="1"/>
              <a:t>встановлюють</a:t>
            </a:r>
            <a:r>
              <a:rPr lang="ru-RU" dirty="0"/>
              <a:t> на </a:t>
            </a:r>
            <a:r>
              <a:rPr lang="ru-RU" dirty="0" err="1"/>
              <a:t>верхній</a:t>
            </a:r>
            <a:r>
              <a:rPr lang="ru-RU" dirty="0"/>
              <a:t> </a:t>
            </a:r>
            <a:r>
              <a:rPr lang="ru-RU" dirty="0" err="1"/>
              <a:t>палубі</a:t>
            </a:r>
            <a:r>
              <a:rPr lang="ru-RU" dirty="0"/>
              <a:t> основного корпусу </a:t>
            </a:r>
            <a:r>
              <a:rPr lang="ru-RU" dirty="0" err="1"/>
              <a:t>або</a:t>
            </a:r>
            <a:r>
              <a:rPr lang="ru-RU" dirty="0"/>
              <a:t> </a:t>
            </a:r>
            <a:r>
              <a:rPr lang="ru-RU" dirty="0" err="1"/>
              <a:t>надбудовах</a:t>
            </a:r>
            <a:r>
              <a:rPr lang="ru-RU" dirty="0"/>
              <a:t> (на </a:t>
            </a:r>
            <a:r>
              <a:rPr lang="ru-RU" dirty="0" err="1"/>
              <a:t>військових</a:t>
            </a:r>
            <a:r>
              <a:rPr lang="ru-RU" dirty="0"/>
              <a:t> кораблях рубки, </a:t>
            </a:r>
            <a:r>
              <a:rPr lang="ru-RU" dirty="0" err="1"/>
              <a:t>розташовані</a:t>
            </a:r>
            <a:r>
              <a:rPr lang="ru-RU" dirty="0"/>
              <a:t> на </a:t>
            </a:r>
            <a:r>
              <a:rPr lang="ru-RU" dirty="0" err="1"/>
              <a:t>верхній</a:t>
            </a:r>
            <a:r>
              <a:rPr lang="ru-RU" dirty="0"/>
              <a:t> </a:t>
            </a:r>
            <a:r>
              <a:rPr lang="ru-RU" dirty="0" err="1"/>
              <a:t>палубі</a:t>
            </a:r>
            <a:r>
              <a:rPr lang="ru-RU" dirty="0"/>
              <a:t>, </a:t>
            </a:r>
            <a:r>
              <a:rPr lang="ru-RU" dirty="0" err="1"/>
              <a:t>називають</a:t>
            </a:r>
            <a:r>
              <a:rPr lang="ru-RU" dirty="0"/>
              <a:t> </a:t>
            </a:r>
            <a:r>
              <a:rPr lang="ru-RU" dirty="0" err="1"/>
              <a:t>надбудовами</a:t>
            </a:r>
            <a:r>
              <a:rPr lang="ru-RU" dirty="0"/>
              <a:t>).</a:t>
            </a:r>
          </a:p>
          <a:p>
            <a:endParaRPr lang="ru-RU" dirty="0"/>
          </a:p>
        </p:txBody>
      </p:sp>
      <p:pic>
        <p:nvPicPr>
          <p:cNvPr id="10242" name="Picture 2" descr="C:\Users\User\Desktop\1280px-Yakima_pilothouse_and_superstructure_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23341" y="2271547"/>
            <a:ext cx="6029373" cy="4012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6180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marL="0" indent="0">
              <a:buNone/>
            </a:pPr>
            <a:endParaRPr lang="ru-RU" dirty="0" smtClean="0"/>
          </a:p>
          <a:p>
            <a:pPr marL="0" indent="0">
              <a:buNone/>
            </a:pPr>
            <a:endParaRPr lang="ru-RU" dirty="0"/>
          </a:p>
          <a:p>
            <a:pPr marL="0" indent="0">
              <a:buNone/>
            </a:pPr>
            <a:endParaRPr lang="ru-RU" dirty="0" smtClean="0"/>
          </a:p>
          <a:p>
            <a:pPr marL="0" indent="0">
              <a:buNone/>
            </a:pPr>
            <a:endParaRPr lang="ru-RU" dirty="0" smtClean="0"/>
          </a:p>
          <a:p>
            <a:pPr marL="0" indent="0">
              <a:buNone/>
            </a:pPr>
            <a:endParaRPr lang="uk-UA" dirty="0" smtClean="0"/>
          </a:p>
          <a:p>
            <a:pPr marL="0" indent="0">
              <a:buNone/>
            </a:pPr>
            <a:endParaRPr lang="ru-RU" dirty="0"/>
          </a:p>
          <a:p>
            <a:pPr marL="0" indent="0">
              <a:buNone/>
            </a:pPr>
            <a:r>
              <a:rPr lang="ru-RU" b="1" dirty="0" smtClean="0">
                <a:solidFill>
                  <a:srgbClr val="0070C0"/>
                </a:solidFill>
              </a:rPr>
              <a:t>Схема </a:t>
            </a:r>
            <a:r>
              <a:rPr lang="ru-RU" b="1" dirty="0" err="1" smtClean="0">
                <a:solidFill>
                  <a:srgbClr val="0070C0"/>
                </a:solidFill>
              </a:rPr>
              <a:t>розм</a:t>
            </a:r>
            <a:r>
              <a:rPr lang="uk-UA" b="1" dirty="0" smtClean="0">
                <a:solidFill>
                  <a:srgbClr val="0070C0"/>
                </a:solidFill>
              </a:rPr>
              <a:t>і</a:t>
            </a:r>
            <a:r>
              <a:rPr lang="ru-RU" b="1" dirty="0" err="1" smtClean="0">
                <a:solidFill>
                  <a:srgbClr val="0070C0"/>
                </a:solidFill>
              </a:rPr>
              <a:t>щення</a:t>
            </a:r>
            <a:r>
              <a:rPr lang="ru-RU" b="1" dirty="0" smtClean="0">
                <a:solidFill>
                  <a:srgbClr val="0070C0"/>
                </a:solidFill>
              </a:rPr>
              <a:t> </a:t>
            </a:r>
            <a:r>
              <a:rPr lang="ru-RU" b="1" dirty="0" err="1" smtClean="0">
                <a:solidFill>
                  <a:srgbClr val="0070C0"/>
                </a:solidFill>
              </a:rPr>
              <a:t>приміщень</a:t>
            </a:r>
            <a:r>
              <a:rPr lang="ru-RU" b="1" dirty="0" smtClean="0">
                <a:solidFill>
                  <a:srgbClr val="0070C0"/>
                </a:solidFill>
              </a:rPr>
              <a:t> на </a:t>
            </a:r>
            <a:r>
              <a:rPr lang="ru-RU" b="1" dirty="0" err="1" smtClean="0">
                <a:solidFill>
                  <a:srgbClr val="0070C0"/>
                </a:solidFill>
              </a:rPr>
              <a:t>судні</a:t>
            </a:r>
            <a:r>
              <a:rPr lang="ru-RU" b="1" dirty="0" smtClean="0">
                <a:solidFill>
                  <a:srgbClr val="0070C0"/>
                </a:solidFill>
              </a:rPr>
              <a:t>:</a:t>
            </a:r>
          </a:p>
          <a:p>
            <a:pPr marL="0" indent="0">
              <a:buNone/>
            </a:pPr>
            <a:r>
              <a:rPr lang="uk-UA" dirty="0" smtClean="0"/>
              <a:t>1-бак; 2–суднові комори; 3,4,11-цистерни прісної води; 5-простір подвійного дна;</a:t>
            </a:r>
          </a:p>
          <a:p>
            <a:pPr marL="0" indent="0">
              <a:buNone/>
            </a:pPr>
            <a:r>
              <a:rPr lang="uk-UA" dirty="0" smtClean="0"/>
              <a:t>6-трюми; 7-тунель гребного вала; 8-приміщення </a:t>
            </a:r>
            <a:r>
              <a:rPr lang="uk-UA" dirty="0" err="1" smtClean="0"/>
              <a:t>дейдвудної</a:t>
            </a:r>
            <a:r>
              <a:rPr lang="uk-UA" dirty="0" smtClean="0"/>
              <a:t> труби; 12-твиндеки;</a:t>
            </a:r>
          </a:p>
          <a:p>
            <a:pPr marL="0" indent="0">
              <a:buNone/>
            </a:pPr>
            <a:r>
              <a:rPr lang="uk-UA" dirty="0" smtClean="0"/>
              <a:t> 9-румпельне відділення; 10-ют; 13,19-кофордами; 14,18-диптанки; 17-рубки;</a:t>
            </a:r>
          </a:p>
          <a:p>
            <a:pPr marL="0" indent="0">
              <a:buNone/>
            </a:pPr>
            <a:r>
              <a:rPr lang="uk-UA" dirty="0" smtClean="0"/>
              <a:t>15-машинне-котельне відділення; 16-надбудови; 17-рубки; 20-ланцюговий ящик.</a:t>
            </a:r>
            <a:endParaRPr lang="ru-RU" dirty="0"/>
          </a:p>
        </p:txBody>
      </p:sp>
      <p:pic>
        <p:nvPicPr>
          <p:cNvPr id="4" name="Picture 2" descr="C:\Users\User\Desktop\1734_900.jpg"/>
          <p:cNvPicPr>
            <a:picLocks noChangeAspect="1" noChangeArrowheads="1"/>
          </p:cNvPicPr>
          <p:nvPr/>
        </p:nvPicPr>
        <p:blipFill rotWithShape="1">
          <a:blip r:embed="rId2">
            <a:extLst>
              <a:ext uri="{28A0092B-C50C-407E-A947-70E740481C1C}">
                <a14:useLocalDpi xmlns:a14="http://schemas.microsoft.com/office/drawing/2010/main" val="0"/>
              </a:ext>
            </a:extLst>
          </a:blip>
          <a:srcRect r="-2488" b="43628"/>
          <a:stretch/>
        </p:blipFill>
        <p:spPr bwMode="auto">
          <a:xfrm>
            <a:off x="1279728" y="480466"/>
            <a:ext cx="10517091" cy="3589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1471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09600"/>
            <a:ext cx="10515600" cy="5567363"/>
          </a:xfrm>
        </p:spPr>
        <p:txBody>
          <a:bodyPr/>
          <a:lstStyle/>
          <a:p>
            <a:pPr marL="0" indent="0">
              <a:buNone/>
            </a:pPr>
            <a:r>
              <a:rPr lang="uk-UA" b="1" dirty="0">
                <a:solidFill>
                  <a:srgbClr val="FF0000"/>
                </a:solidFill>
              </a:rPr>
              <a:t>Джерела інформації:</a:t>
            </a:r>
          </a:p>
          <a:p>
            <a:r>
              <a:rPr lang="en-US" dirty="0">
                <a:hlinkClick r:id="rId2"/>
              </a:rPr>
              <a:t>https://uk.wikipedia.org/wiki</a:t>
            </a:r>
            <a:r>
              <a:rPr lang="uk-UA" dirty="0"/>
              <a:t> А</a:t>
            </a:r>
            <a:r>
              <a:rPr lang="ru-RU" sz="1800" dirty="0"/>
              <a:t>РХІТЕКТУРНО-КОНСТРУКТИВНІ ТИПИ СУДІВ</a:t>
            </a:r>
            <a:endParaRPr lang="uk-UA" sz="1800" dirty="0"/>
          </a:p>
          <a:p>
            <a:r>
              <a:rPr lang="en-US" dirty="0">
                <a:hlinkClick r:id="rId3"/>
              </a:rPr>
              <a:t>https://educenter.com.ua/arhitekturi-sudiv-kursak-net/</a:t>
            </a:r>
            <a:r>
              <a:rPr lang="uk-UA" dirty="0">
                <a:hlinkClick r:id="rId3"/>
              </a:rPr>
              <a:t>ї</a:t>
            </a:r>
            <a:endParaRPr lang="uk-UA" dirty="0"/>
          </a:p>
          <a:p>
            <a:r>
              <a:rPr lang="ru-RU" b="1" dirty="0"/>
              <a:t>Будова корабля. </a:t>
            </a:r>
            <a:r>
              <a:rPr lang="ru-RU" b="1" dirty="0" err="1" smtClean="0"/>
              <a:t>Надбудови</a:t>
            </a:r>
            <a:endParaRPr lang="ru-RU" b="1" dirty="0"/>
          </a:p>
          <a:p>
            <a:pPr marL="0" indent="0">
              <a:buNone/>
            </a:pPr>
            <a:r>
              <a:rPr lang="en-US" dirty="0"/>
              <a:t>https://prodominikany.ru/uk/stroenie-korablya-vidy-i-naznachenie-korablei-3-sudovye-pomeshcheniya-bshchee/</a:t>
            </a:r>
            <a:endParaRPr lang="uk-UA" dirty="0"/>
          </a:p>
          <a:p>
            <a:endParaRPr lang="ru-RU" dirty="0"/>
          </a:p>
        </p:txBody>
      </p:sp>
    </p:spTree>
    <p:extLst>
      <p:ext uri="{BB962C8B-B14F-4D97-AF65-F5344CB8AC3E}">
        <p14:creationId xmlns:p14="http://schemas.microsoft.com/office/powerpoint/2010/main" val="2811103285"/>
      </p:ext>
    </p:extLst>
  </p:cSld>
  <p:clrMapOvr>
    <a:masterClrMapping/>
  </p:clrMapOvr>
</p:sld>
</file>

<file path=ppt/theme/theme1.xml><?xml version="1.0" encoding="utf-8"?>
<a:theme xmlns:a="http://schemas.openxmlformats.org/drawingml/2006/main" name="Офисная тема">
  <a:themeElements>
    <a:clrScheme name="Офис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исная">
      <a:majorFont>
        <a:latin typeface="Calibri Light"/>
        <a:ea typeface=""/>
        <a:cs typeface=""/>
        <a:font script="Arab" typeface="Times New Roman"/>
        <a:font script="Armn" typeface="Arial"/>
        <a:font script="Beng" typeface="Vrinda"/>
        <a:font script="Bopo" typeface="Microsoft JhengHei"/>
        <a:font script="Cher" typeface="Plantagenet Cherokee"/>
        <a:font script="Deva" typeface="Mangal"/>
        <a:font script="Ethi" typeface="Nyala"/>
        <a:font script="Geor" typeface="Sylfaen"/>
        <a:font script="Gujr" typeface="Shruti"/>
        <a:font script="Guru" typeface="Raavi"/>
        <a:font script="Hang" typeface="맑은 고딕"/>
        <a:font script="Hebr" typeface="Times New Roman"/>
        <a:font script="Knda" typeface="Tunga"/>
        <a:font script="Khmr" typeface="MoolBoran"/>
        <a:font script="Laoo" typeface="DokChampa"/>
        <a:font script="Mlym" typeface="Kartika"/>
        <a:font script="Mong" typeface="Mongolian Baiti"/>
        <a:font script="Mymr" typeface="Myanmar Text"/>
        <a:font script="Orya" typeface="Kalinga"/>
        <a:font script="Sinh" typeface="Iskoola Pota"/>
        <a:font script="Syrc" typeface="Estrangelo Edessa"/>
        <a:font script="Taml" typeface="Latha"/>
        <a:font script="Telu" typeface="Gautami"/>
        <a:font script="Thaa" typeface="MV Boli"/>
        <a:font script="Thai" typeface="Angsana New"/>
        <a:font script="Tibt" typeface="Microsoft Himalaya"/>
        <a:font script="Cans" typeface="Euphemia"/>
        <a:font script="Yiii" typeface="Microsoft Yi Baiti"/>
        <a:font script="Osma" typeface="Ebrima"/>
        <a:font script="Tale" typeface="Microsoft Tai Le"/>
        <a:font script="Bugi" typeface="Leelawadee UI"/>
        <a:font script="Talu" typeface="Microsoft New Tai Lue"/>
        <a:font script="Tfng" typeface="Ebrima"/>
        <a:font script="Hans" typeface="等线 Light"/>
        <a:font script="Hant" typeface="新細明體"/>
        <a:font script="Java" typeface="Javanese Text"/>
        <a:font script="Nkoo" typeface="Ebrima"/>
        <a:font script="Phag" typeface="Phagspa"/>
        <a:font script="Syre" typeface="Estrangelo Edessa"/>
        <a:font script="Syrj" typeface="Estrangelo Edessa"/>
        <a:font script="Syrn" typeface="Estrangelo Edessa"/>
        <a:font script="Jpan" typeface="游ゴシック Light"/>
        <a:font script="Olck" typeface="Nirmala UI"/>
        <a:font script="Lisu" typeface="Segoe UI"/>
        <a:font script="Sora" typeface="Nirmala UI"/>
      </a:majorFont>
      <a:minorFont>
        <a:latin typeface="Calibri"/>
        <a:ea typeface=""/>
        <a:cs typeface=""/>
        <a:font script="Arab" typeface="Arial"/>
        <a:font script="Armn" typeface="Arial"/>
        <a:font script="Beng" typeface="Vrinda"/>
        <a:font script="Bopo" typeface="Microsoft JhengHei"/>
        <a:font script="Cher" typeface="Plantagenet Cherokee"/>
        <a:font script="Deva" typeface="Mangal"/>
        <a:font script="Ethi" typeface="Nyala"/>
        <a:font script="Geor" typeface="Sylfaen"/>
        <a:font script="Gujr" typeface="Shruti"/>
        <a:font script="Guru" typeface="Raavi"/>
        <a:font script="Hang" typeface="맑은 고딕"/>
        <a:font script="Hebr" typeface="Arial"/>
        <a:font script="Knda" typeface="Tunga"/>
        <a:font script="Khmr" typeface="DaunPenh"/>
        <a:font script="Laoo" typeface="DokChampa"/>
        <a:font script="Mlym" typeface="Kartika"/>
        <a:font script="Mong" typeface="Mongolian Baiti"/>
        <a:font script="Mymr" typeface="Myanmar Text"/>
        <a:font script="Orya" typeface="Kalinga"/>
        <a:font script="Sinh" typeface="Iskoola Pota"/>
        <a:font script="Syrc" typeface="Estrangelo Edessa"/>
        <a:font script="Taml" typeface="Latha"/>
        <a:font script="Telu" typeface="Gautami"/>
        <a:font script="Thaa" typeface="MV Boli"/>
        <a:font script="Thai" typeface="Cordia New"/>
        <a:font script="Tibt" typeface="Microsoft Himalaya"/>
        <a:font script="Cans" typeface="Euphemia"/>
        <a:font script="Yiii" typeface="Microsoft Yi Baiti"/>
        <a:font script="Osma" typeface="Ebrima"/>
        <a:font script="Tale" typeface="Microsoft Tai Le"/>
        <a:font script="Bugi" typeface="Leelawadee UI"/>
        <a:font script="Talu" typeface="Microsoft New Tai Lue"/>
        <a:font script="Tfng" typeface="Ebrima"/>
        <a:font script="Hans" typeface="等线"/>
        <a:font script="Hant" typeface="新細明體"/>
        <a:font script="Java" typeface="Javanese Text"/>
        <a:font script="Nkoo" typeface="Ebrima"/>
        <a:font script="Phag" typeface="Phagspa"/>
        <a:font script="Syre" typeface="Estrangelo Edessa"/>
        <a:font script="Syrj" typeface="Estrangelo Edessa"/>
        <a:font script="Syrn" typeface="Estrangelo Edessa"/>
        <a:font script="Jpan" typeface="游ゴシック"/>
        <a:font script="Olck" typeface="Nirmala UI"/>
        <a:font script="Lisu" typeface="Segoe UI"/>
        <a:font script="Sora" typeface="Nirmala UI"/>
      </a:minorFont>
    </a:fontScheme>
    <a:fmtScheme name="Офис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Notes Theme">
  <a:themeElements>
    <a:clrScheme name="Office Notes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Notes Theme">
      <a:majorFont>
        <a:latin typeface="Calibri"/>
        <a:ea typeface=""/>
        <a:cs typeface=""/>
      </a:majorFont>
      <a:minorFont>
        <a:latin typeface="Calibri"/>
        <a:ea typeface=""/>
        <a:cs typeface=""/>
      </a:minorFont>
    </a:fontScheme>
    <a:fmtScheme name="Office Notes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1"/>
        </a:gradFill>
      </a:fillStyleLst>
      <a:lnStyleLst>
        <a:ln w="9525" cap="flat" cmpd="sng">
          <a:solidFill>
            <a:schemeClr val="phClr">
              <a:shade val="95000"/>
              <a:satMod val="105000"/>
            </a:schemeClr>
          </a:solidFill>
          <a:prstDash val="solid"/>
        </a:ln>
        <a:ln w="25400" cap="flat" cmpd="sng">
          <a:solidFill>
            <a:schemeClr val="phClr"/>
          </a:solidFill>
          <a:prstDash val="solid"/>
        </a:ln>
        <a:ln w="38100" cap="flat" cmpd="sng">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788</TotalTime>
  <Words>311</Words>
  <Application>Microsoft Office PowerPoint</Application>
  <PresentationFormat>Произвольный</PresentationFormat>
  <Paragraphs>42</Paragraphs>
  <Slides>10</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Офисная тема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Company>Mobile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62</cp:revision>
  <dcterms:created xsi:type="dcterms:W3CDTF">2020-05-07T09:46:48Z</dcterms:created>
  <dcterms:modified xsi:type="dcterms:W3CDTF">2022-12-02T17:01:53Z</dcterms:modified>
</cp:coreProperties>
</file>