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87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11/17/2022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вищого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0635"/>
            <a:ext cx="10515600" cy="557632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Ще</a:t>
            </a:r>
            <a:r>
              <a:rPr lang="ru-RU" dirty="0"/>
              <a:t> один </a:t>
            </a:r>
            <a:r>
              <a:rPr lang="ru-RU" dirty="0" err="1"/>
              <a:t>цікавий</a:t>
            </a:r>
            <a:r>
              <a:rPr lang="ru-RU" dirty="0"/>
              <a:t> момент –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електрочайника</a:t>
            </a:r>
            <a:r>
              <a:rPr lang="ru-RU" dirty="0"/>
              <a:t> в </a:t>
            </a:r>
            <a:r>
              <a:rPr lang="ru-RU" dirty="0" err="1"/>
              <a:t>каюті</a:t>
            </a:r>
            <a:r>
              <a:rPr lang="ru-RU" dirty="0"/>
              <a:t>. </a:t>
            </a:r>
            <a:r>
              <a:rPr lang="ru-RU" i="1" dirty="0"/>
              <a:t>«</a:t>
            </a:r>
            <a:r>
              <a:rPr lang="ru-RU" i="1" dirty="0" err="1"/>
              <a:t>Місце</a:t>
            </a:r>
            <a:r>
              <a:rPr lang="ru-RU" i="1" dirty="0"/>
              <a:t> для </a:t>
            </a:r>
            <a:r>
              <a:rPr lang="ru-RU" i="1" dirty="0" err="1"/>
              <a:t>приготування</a:t>
            </a:r>
            <a:r>
              <a:rPr lang="ru-RU" i="1" dirty="0"/>
              <a:t> </a:t>
            </a:r>
            <a:r>
              <a:rPr lang="ru-RU" i="1" dirty="0" err="1"/>
              <a:t>кави</a:t>
            </a:r>
            <a:r>
              <a:rPr lang="ru-RU" i="1" dirty="0"/>
              <a:t> </a:t>
            </a:r>
            <a:r>
              <a:rPr lang="ru-RU" i="1" dirty="0" err="1"/>
              <a:t>розташоване</a:t>
            </a:r>
            <a:r>
              <a:rPr lang="ru-RU" i="1" dirty="0"/>
              <a:t> </a:t>
            </a:r>
            <a:r>
              <a:rPr lang="ru-RU" i="1" dirty="0" err="1"/>
              <a:t>відразу</a:t>
            </a:r>
            <a:r>
              <a:rPr lang="ru-RU" i="1" dirty="0"/>
              <a:t> при </a:t>
            </a:r>
            <a:r>
              <a:rPr lang="ru-RU" i="1" dirty="0" err="1"/>
              <a:t>вході</a:t>
            </a:r>
            <a:r>
              <a:rPr lang="ru-RU" i="1" dirty="0"/>
              <a:t> в каюту. </a:t>
            </a:r>
            <a:r>
              <a:rPr lang="ru-RU" i="1" dirty="0" err="1"/>
              <a:t>Всі</a:t>
            </a:r>
            <a:r>
              <a:rPr lang="ru-RU" i="1" dirty="0"/>
              <a:t> банки на </a:t>
            </a:r>
            <a:r>
              <a:rPr lang="ru-RU" i="1" dirty="0" err="1"/>
              <a:t>столі</a:t>
            </a:r>
            <a:r>
              <a:rPr lang="ru-RU" i="1" dirty="0"/>
              <a:t> (для </a:t>
            </a:r>
            <a:r>
              <a:rPr lang="ru-RU" i="1" dirty="0" err="1"/>
              <a:t>кави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цукру</a:t>
            </a:r>
            <a:r>
              <a:rPr lang="ru-RU" i="1" dirty="0"/>
              <a:t>) </a:t>
            </a:r>
            <a:r>
              <a:rPr lang="ru-RU" i="1" dirty="0" err="1"/>
              <a:t>повинні</a:t>
            </a:r>
            <a:r>
              <a:rPr lang="ru-RU" i="1" dirty="0"/>
              <a:t> бути </a:t>
            </a:r>
            <a:r>
              <a:rPr lang="ru-RU" i="1" dirty="0" err="1"/>
              <a:t>стійкими</a:t>
            </a:r>
            <a:r>
              <a:rPr lang="ru-RU" i="1" dirty="0"/>
              <a:t>. </a:t>
            </a:r>
            <a:r>
              <a:rPr lang="ru-RU" i="1" dirty="0" err="1"/>
              <a:t>Використання</a:t>
            </a:r>
            <a:r>
              <a:rPr lang="ru-RU" i="1" dirty="0"/>
              <a:t> чайника в </a:t>
            </a:r>
            <a:r>
              <a:rPr lang="ru-RU" i="1" dirty="0" err="1"/>
              <a:t>каюті</a:t>
            </a:r>
            <a:r>
              <a:rPr lang="ru-RU" i="1" dirty="0"/>
              <a:t> є темою для </a:t>
            </a:r>
            <a:r>
              <a:rPr lang="ru-RU" i="1" dirty="0" err="1"/>
              <a:t>багатьох</a:t>
            </a:r>
            <a:r>
              <a:rPr lang="ru-RU" i="1" dirty="0"/>
              <a:t> </a:t>
            </a:r>
            <a:r>
              <a:rPr lang="ru-RU" i="1" dirty="0" err="1"/>
              <a:t>дискусій</a:t>
            </a:r>
            <a:r>
              <a:rPr lang="ru-RU" i="1" dirty="0"/>
              <a:t>. </a:t>
            </a:r>
            <a:r>
              <a:rPr lang="ru-RU" i="1" dirty="0" err="1"/>
              <a:t>Бували</a:t>
            </a:r>
            <a:r>
              <a:rPr lang="ru-RU" i="1" dirty="0"/>
              <a:t> </a:t>
            </a:r>
            <a:r>
              <a:rPr lang="ru-RU" i="1" dirty="0" err="1"/>
              <a:t>випадки</a:t>
            </a:r>
            <a:r>
              <a:rPr lang="ru-RU" i="1" dirty="0"/>
              <a:t> </a:t>
            </a:r>
            <a:r>
              <a:rPr lang="ru-RU" i="1" dirty="0" err="1"/>
              <a:t>виникнення</a:t>
            </a:r>
            <a:r>
              <a:rPr lang="ru-RU" i="1" dirty="0"/>
              <a:t> </a:t>
            </a:r>
            <a:r>
              <a:rPr lang="ru-RU" i="1" dirty="0" err="1"/>
              <a:t>пожеж</a:t>
            </a:r>
            <a:r>
              <a:rPr lang="ru-RU" i="1" dirty="0"/>
              <a:t> через </a:t>
            </a:r>
            <a:r>
              <a:rPr lang="ru-RU" i="1" dirty="0" err="1"/>
              <a:t>коротке</a:t>
            </a:r>
            <a:r>
              <a:rPr lang="ru-RU" i="1" dirty="0"/>
              <a:t> </a:t>
            </a:r>
            <a:r>
              <a:rPr lang="ru-RU" i="1" dirty="0" err="1"/>
              <a:t>замикання</a:t>
            </a:r>
            <a:r>
              <a:rPr lang="ru-RU" i="1" dirty="0"/>
              <a:t>. Але </a:t>
            </a:r>
            <a:r>
              <a:rPr lang="ru-RU" i="1" dirty="0" err="1"/>
              <a:t>прямих</a:t>
            </a:r>
            <a:r>
              <a:rPr lang="ru-RU" i="1" dirty="0"/>
              <a:t> </a:t>
            </a:r>
            <a:r>
              <a:rPr lang="ru-RU" i="1" dirty="0" err="1"/>
              <a:t>заборон</a:t>
            </a:r>
            <a:r>
              <a:rPr lang="ru-RU" i="1" dirty="0"/>
              <a:t> на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використання</a:t>
            </a:r>
            <a:r>
              <a:rPr lang="ru-RU" i="1" dirty="0"/>
              <a:t> в </a:t>
            </a:r>
            <a:r>
              <a:rPr lang="ru-RU" i="1" dirty="0" err="1"/>
              <a:t>каюті</a:t>
            </a:r>
            <a:r>
              <a:rPr lang="ru-RU" i="1" dirty="0"/>
              <a:t> не </a:t>
            </a:r>
            <a:r>
              <a:rPr lang="ru-RU" i="1" dirty="0" err="1"/>
              <a:t>існує</a:t>
            </a:r>
            <a:r>
              <a:rPr lang="ru-RU" i="1" dirty="0"/>
              <a:t> »</a:t>
            </a:r>
            <a:r>
              <a:rPr lang="ru-RU" dirty="0"/>
              <a:t>– говорить </a:t>
            </a:r>
            <a:r>
              <a:rPr lang="ru-RU" dirty="0" err="1"/>
              <a:t>Полухін</a:t>
            </a:r>
            <a:r>
              <a:rPr lang="ru-RU" dirty="0"/>
              <a:t>. </a:t>
            </a:r>
            <a:r>
              <a:rPr lang="ru-RU" dirty="0" err="1"/>
              <a:t>Капітан</a:t>
            </a:r>
            <a:r>
              <a:rPr lang="ru-RU" dirty="0"/>
              <a:t> </a:t>
            </a:r>
            <a:r>
              <a:rPr lang="ru-RU" dirty="0" err="1"/>
              <a:t>вважає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побутових</a:t>
            </a:r>
            <a:r>
              <a:rPr lang="ru-RU" dirty="0"/>
              <a:t> </a:t>
            </a:r>
            <a:r>
              <a:rPr lang="ru-RU" dirty="0" err="1"/>
              <a:t>електроприладів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бути, але </a:t>
            </a:r>
            <a:r>
              <a:rPr lang="ru-RU" i="1" dirty="0"/>
              <a:t>«все добре в </a:t>
            </a:r>
            <a:r>
              <a:rPr lang="ru-RU" i="1" dirty="0" err="1"/>
              <a:t>міру</a:t>
            </a:r>
            <a:r>
              <a:rPr lang="ru-RU" i="1" dirty="0"/>
              <a:t>».</a:t>
            </a:r>
            <a:endParaRPr lang="ru-RU" dirty="0"/>
          </a:p>
          <a:p>
            <a:r>
              <a:rPr lang="ru-RU" dirty="0"/>
              <a:t>https://youtu.be/BiKSpE2W0j8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401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6847"/>
            <a:ext cx="10515600" cy="5630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Джерела інформації:</a:t>
            </a:r>
          </a:p>
          <a:p>
            <a:r>
              <a:rPr lang="en-US" dirty="0"/>
              <a:t>https://</a:t>
            </a:r>
            <a:r>
              <a:rPr lang="en-US" dirty="0" smtClean="0"/>
              <a:t>uk.wikipedia.org/</a:t>
            </a:r>
            <a:r>
              <a:rPr lang="uk-UA" dirty="0" smtClean="0"/>
              <a:t>Надбудова</a:t>
            </a:r>
            <a:endParaRPr lang="ru-RU" b="1" dirty="0"/>
          </a:p>
          <a:p>
            <a:r>
              <a:rPr lang="en-US" dirty="0"/>
              <a:t>https://ua.usm.media/zhyttya-na-sudni-oglyad-kayut-moryakiv/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338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User\Desktop\kri-banda-aceh-lpd-593-landing-platform-dock-indonesia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918" y="1508311"/>
            <a:ext cx="6499412" cy="4468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4094"/>
            <a:ext cx="10515600" cy="56928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Архітектурно-конструктивні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типи</a:t>
            </a:r>
            <a:r>
              <a:rPr lang="ru-RU" b="1" dirty="0">
                <a:solidFill>
                  <a:srgbClr val="FF0000"/>
                </a:solidFill>
              </a:rPr>
              <a:t> суден. Ч 3</a:t>
            </a:r>
          </a:p>
          <a:p>
            <a:pPr marL="0" indent="0">
              <a:buNone/>
            </a:pPr>
            <a:r>
              <a:rPr lang="ru-RU" b="1" dirty="0" err="1" smtClean="0"/>
              <a:t>Каюти</a:t>
            </a:r>
            <a:r>
              <a:rPr lang="ru-RU" b="1" dirty="0" smtClean="0"/>
              <a:t> </a:t>
            </a:r>
            <a:r>
              <a:rPr lang="ru-RU" b="1" dirty="0" err="1"/>
              <a:t>матросів</a:t>
            </a:r>
            <a:r>
              <a:rPr lang="ru-RU" b="1" dirty="0"/>
              <a:t> та </a:t>
            </a:r>
            <a:r>
              <a:rPr lang="ru-RU" b="1" dirty="0" err="1"/>
              <a:t>офіцерів</a:t>
            </a:r>
            <a:r>
              <a:rPr lang="ru-RU" b="1" dirty="0"/>
              <a:t>: у </a:t>
            </a:r>
            <a:r>
              <a:rPr lang="ru-RU" b="1" dirty="0" err="1"/>
              <a:t>чому</a:t>
            </a:r>
            <a:r>
              <a:rPr lang="ru-RU" b="1" dirty="0"/>
              <a:t> </a:t>
            </a:r>
            <a:r>
              <a:rPr lang="ru-RU" b="1" dirty="0" err="1"/>
              <a:t>різниця</a:t>
            </a:r>
            <a:r>
              <a:rPr lang="ru-RU" b="1" dirty="0"/>
              <a:t>?</a:t>
            </a:r>
          </a:p>
          <a:p>
            <a:pPr marL="0" indent="0">
              <a:buNone/>
            </a:pP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стандартами, </a:t>
            </a:r>
            <a:r>
              <a:rPr lang="ru-RU" dirty="0" err="1"/>
              <a:t>каюти</a:t>
            </a:r>
            <a:r>
              <a:rPr lang="ru-RU" dirty="0"/>
              <a:t> для рядового і командного складу на </a:t>
            </a:r>
            <a:r>
              <a:rPr lang="ru-RU" dirty="0" err="1"/>
              <a:t>судні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відрізнятися</a:t>
            </a:r>
            <a:r>
              <a:rPr lang="ru-RU" dirty="0"/>
              <a:t>. І не </a:t>
            </a:r>
            <a:r>
              <a:rPr lang="ru-RU" dirty="0" err="1"/>
              <a:t>тільки</a:t>
            </a:r>
            <a:r>
              <a:rPr lang="ru-RU" dirty="0"/>
              <a:t> за </a:t>
            </a:r>
            <a:r>
              <a:rPr lang="ru-RU" dirty="0" err="1"/>
              <a:t>площею</a:t>
            </a:r>
            <a:r>
              <a:rPr lang="ru-RU" dirty="0"/>
              <a:t>. У каютах </a:t>
            </a:r>
            <a:r>
              <a:rPr lang="ru-RU" dirty="0" err="1"/>
              <a:t>морських</a:t>
            </a:r>
            <a:r>
              <a:rPr lang="ru-RU" dirty="0"/>
              <a:t> </a:t>
            </a:r>
            <a:r>
              <a:rPr lang="ru-RU" dirty="0" err="1"/>
              <a:t>офіцерів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додаткові</a:t>
            </a:r>
            <a:r>
              <a:rPr lang="ru-RU" dirty="0"/>
              <a:t> </a:t>
            </a:r>
            <a:r>
              <a:rPr lang="ru-RU" dirty="0" err="1"/>
              <a:t>зручності</a:t>
            </a:r>
            <a:r>
              <a:rPr lang="ru-RU" dirty="0"/>
              <a:t>. </a:t>
            </a:r>
            <a:r>
              <a:rPr lang="ru-RU" dirty="0" err="1"/>
              <a:t>Капітану</a:t>
            </a:r>
            <a:r>
              <a:rPr lang="ru-RU" dirty="0"/>
              <a:t>, старшому </a:t>
            </a:r>
            <a:r>
              <a:rPr lang="ru-RU" dirty="0" err="1"/>
              <a:t>механіку</a:t>
            </a:r>
            <a:r>
              <a:rPr lang="ru-RU" dirty="0"/>
              <a:t> і старшому штурману на </a:t>
            </a:r>
            <a:r>
              <a:rPr lang="ru-RU" dirty="0" err="1"/>
              <a:t>судні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спального </a:t>
            </a:r>
            <a:r>
              <a:rPr lang="ru-RU" dirty="0" err="1"/>
              <a:t>приміщення</a:t>
            </a:r>
            <a:r>
              <a:rPr lang="ru-RU" dirty="0"/>
              <a:t>,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кабінет</a:t>
            </a:r>
            <a:r>
              <a:rPr lang="ru-RU" dirty="0"/>
              <a:t> і </a:t>
            </a:r>
            <a:r>
              <a:rPr lang="ru-RU" dirty="0" err="1"/>
              <a:t>додатковий</a:t>
            </a:r>
            <a:r>
              <a:rPr lang="ru-RU" dirty="0"/>
              <a:t> салон. Але </a:t>
            </a:r>
            <a:r>
              <a:rPr lang="ru-RU" dirty="0" err="1"/>
              <a:t>бувають</a:t>
            </a:r>
            <a:r>
              <a:rPr lang="ru-RU" dirty="0"/>
              <a:t> і суда, на </a:t>
            </a:r>
            <a:r>
              <a:rPr lang="ru-RU" dirty="0" err="1"/>
              <a:t>яких</a:t>
            </a:r>
            <a:r>
              <a:rPr lang="ru-RU" dirty="0"/>
              <a:t> таких </a:t>
            </a:r>
            <a:r>
              <a:rPr lang="ru-RU" dirty="0" err="1"/>
              <a:t>приміщень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. В такому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каюти</a:t>
            </a:r>
            <a:r>
              <a:rPr lang="ru-RU" dirty="0"/>
              <a:t> повинна </a:t>
            </a:r>
            <a:r>
              <a:rPr lang="ru-RU" dirty="0" err="1"/>
              <a:t>збільшитися</a:t>
            </a:r>
            <a:r>
              <a:rPr lang="ru-RU" dirty="0"/>
              <a:t> до 8,5 </a:t>
            </a:r>
            <a:r>
              <a:rPr lang="ru-RU" dirty="0" err="1"/>
              <a:t>кв.м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валової</a:t>
            </a:r>
            <a:r>
              <a:rPr lang="ru-RU" dirty="0"/>
              <a:t> </a:t>
            </a:r>
            <a:r>
              <a:rPr lang="ru-RU" dirty="0" err="1"/>
              <a:t>місткості</a:t>
            </a:r>
            <a:r>
              <a:rPr lang="ru-RU" dirty="0"/>
              <a:t> судна.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офіцерів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і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санітарні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 з ванною </a:t>
            </a:r>
            <a:r>
              <a:rPr lang="ru-RU" dirty="0" err="1"/>
              <a:t>або</a:t>
            </a:r>
            <a:r>
              <a:rPr lang="ru-RU" dirty="0"/>
              <a:t> душем,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габаритів</a:t>
            </a:r>
            <a:r>
              <a:rPr lang="ru-RU" dirty="0"/>
              <a:t> судна.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9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kayuta-na-kontejnerovoze-cma-cgm-vivald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223" y="403412"/>
            <a:ext cx="7743575" cy="580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601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Житлові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розташовані</a:t>
            </a:r>
            <a:r>
              <a:rPr lang="ru-RU" dirty="0"/>
              <a:t> на </a:t>
            </a:r>
            <a:r>
              <a:rPr lang="ru-RU" dirty="0" err="1"/>
              <a:t>найкоротшому</a:t>
            </a:r>
            <a:r>
              <a:rPr lang="ru-RU" dirty="0"/>
              <a:t> шляху до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проходять</a:t>
            </a:r>
            <a:r>
              <a:rPr lang="ru-RU" dirty="0"/>
              <a:t>, по </a:t>
            </a:r>
            <a:r>
              <a:rPr lang="ru-RU" dirty="0" err="1"/>
              <a:t>можливості</a:t>
            </a:r>
            <a:r>
              <a:rPr lang="ru-RU" dirty="0"/>
              <a:t>, в </a:t>
            </a:r>
            <a:r>
              <a:rPr lang="ru-RU" dirty="0" err="1"/>
              <a:t>закритих</a:t>
            </a:r>
            <a:r>
              <a:rPr lang="ru-RU" dirty="0"/>
              <a:t> проходах. </a:t>
            </a:r>
            <a:r>
              <a:rPr lang="ru-RU" dirty="0" err="1"/>
              <a:t>Двері</a:t>
            </a:r>
            <a:r>
              <a:rPr lang="ru-RU" dirty="0"/>
              <a:t> з </a:t>
            </a:r>
            <a:r>
              <a:rPr lang="ru-RU" dirty="0" err="1"/>
              <a:t>житлових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виходити</a:t>
            </a:r>
            <a:r>
              <a:rPr lang="ru-RU" dirty="0"/>
              <a:t> в </a:t>
            </a:r>
            <a:r>
              <a:rPr lang="ru-RU" dirty="0" err="1"/>
              <a:t>закриті</a:t>
            </a:r>
            <a:r>
              <a:rPr lang="ru-RU" dirty="0"/>
              <a:t> </a:t>
            </a:r>
            <a:r>
              <a:rPr lang="ru-RU" dirty="0" err="1"/>
              <a:t>коридори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при </a:t>
            </a:r>
            <a:r>
              <a:rPr lang="ru-RU" dirty="0" err="1"/>
              <a:t>виході</a:t>
            </a:r>
            <a:r>
              <a:rPr lang="ru-RU" dirty="0"/>
              <a:t> на </a:t>
            </a:r>
            <a:r>
              <a:rPr lang="ru-RU" dirty="0" err="1"/>
              <a:t>відкриту</a:t>
            </a:r>
            <a:r>
              <a:rPr lang="ru-RU" dirty="0"/>
              <a:t> палубу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двоє</a:t>
            </a:r>
            <a:r>
              <a:rPr lang="ru-RU" dirty="0"/>
              <a:t> дверей. </a:t>
            </a:r>
            <a:r>
              <a:rPr lang="ru-RU" dirty="0" err="1"/>
              <a:t>Приміщення</a:t>
            </a:r>
            <a:r>
              <a:rPr lang="ru-RU" dirty="0"/>
              <a:t> </a:t>
            </a:r>
            <a:r>
              <a:rPr lang="ru-RU" dirty="0" err="1"/>
              <a:t>коридорів</a:t>
            </a:r>
            <a:r>
              <a:rPr lang="ru-RU" dirty="0"/>
              <a:t>, </a:t>
            </a:r>
            <a:r>
              <a:rPr lang="ru-RU" dirty="0" err="1"/>
              <a:t>обмежені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дверима</a:t>
            </a:r>
            <a:r>
              <a:rPr lang="ru-RU" dirty="0"/>
              <a:t>, </a:t>
            </a:r>
            <a:r>
              <a:rPr lang="ru-RU" dirty="0" err="1"/>
              <a:t>називаються</a:t>
            </a:r>
            <a:r>
              <a:rPr lang="ru-RU" dirty="0"/>
              <a:t> тамбурами. Каюта </a:t>
            </a:r>
            <a:r>
              <a:rPr lang="ru-RU" dirty="0" err="1"/>
              <a:t>капітана</a:t>
            </a:r>
            <a:r>
              <a:rPr lang="ru-RU" dirty="0"/>
              <a:t> </a:t>
            </a:r>
            <a:r>
              <a:rPr lang="ru-RU" dirty="0" err="1"/>
              <a:t>розташовується</a:t>
            </a:r>
            <a:r>
              <a:rPr lang="ru-RU" dirty="0"/>
              <a:t> </a:t>
            </a:r>
            <a:r>
              <a:rPr lang="ru-RU" dirty="0" err="1"/>
              <a:t>поруч</a:t>
            </a:r>
            <a:r>
              <a:rPr lang="ru-RU" dirty="0"/>
              <a:t> з ходовою </a:t>
            </a:r>
            <a:r>
              <a:rPr lang="ru-RU" dirty="0" err="1"/>
              <a:t>рубкою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безпосереднє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і контроль за курсом судна. Каюта </a:t>
            </a:r>
            <a:r>
              <a:rPr lang="ru-RU" dirty="0" err="1"/>
              <a:t>капітана</a:t>
            </a:r>
            <a:r>
              <a:rPr lang="ru-RU" dirty="0"/>
              <a:t> – одна з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комфортабельних</a:t>
            </a:r>
            <a:r>
              <a:rPr lang="ru-RU" dirty="0"/>
              <a:t> кают на </a:t>
            </a:r>
            <a:r>
              <a:rPr lang="ru-RU" dirty="0" err="1"/>
              <a:t>судні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 про </a:t>
            </a:r>
            <a:r>
              <a:rPr lang="ru-RU" dirty="0" err="1"/>
              <a:t>приміщення</a:t>
            </a:r>
            <a:r>
              <a:rPr lang="ru-RU" dirty="0"/>
              <a:t> для </a:t>
            </a:r>
            <a:r>
              <a:rPr lang="ru-RU" dirty="0" err="1"/>
              <a:t>рядових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екіпажу</a:t>
            </a:r>
            <a:r>
              <a:rPr lang="ru-RU" dirty="0"/>
              <a:t>, то часто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двомісні</a:t>
            </a:r>
            <a:r>
              <a:rPr lang="ru-RU" dirty="0"/>
              <a:t> </a:t>
            </a:r>
            <a:r>
              <a:rPr lang="ru-RU" dirty="0" err="1"/>
              <a:t>каюти</a:t>
            </a:r>
            <a:r>
              <a:rPr lang="ru-RU" dirty="0"/>
              <a:t>. </a:t>
            </a:r>
            <a:r>
              <a:rPr lang="ru-RU" dirty="0" err="1"/>
              <a:t>Зазвичай</a:t>
            </a:r>
            <a:r>
              <a:rPr lang="ru-RU" dirty="0"/>
              <a:t> в них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двоярусні</a:t>
            </a:r>
            <a:r>
              <a:rPr lang="ru-RU" dirty="0"/>
              <a:t> </a:t>
            </a:r>
            <a:r>
              <a:rPr lang="ru-RU" dirty="0" err="1"/>
              <a:t>ліжка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заощадити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 З </a:t>
            </a:r>
            <a:r>
              <a:rPr lang="ru-RU" dirty="0" err="1"/>
              <a:t>цієї</a:t>
            </a:r>
            <a:r>
              <a:rPr lang="ru-RU" dirty="0"/>
              <a:t> ж причини </a:t>
            </a:r>
            <a:r>
              <a:rPr lang="ru-RU" dirty="0" err="1"/>
              <a:t>ліжка</a:t>
            </a:r>
            <a:r>
              <a:rPr lang="ru-RU" dirty="0"/>
              <a:t> (</a:t>
            </a:r>
            <a:r>
              <a:rPr lang="ru-RU" dirty="0" err="1"/>
              <a:t>ліжка</a:t>
            </a:r>
            <a:r>
              <a:rPr lang="ru-RU" dirty="0"/>
              <a:t>) в </a:t>
            </a:r>
            <a:r>
              <a:rPr lang="ru-RU" dirty="0" err="1"/>
              <a:t>каюті</a:t>
            </a:r>
            <a:r>
              <a:rPr lang="ru-RU" dirty="0"/>
              <a:t> </a:t>
            </a:r>
            <a:r>
              <a:rPr lang="ru-RU" dirty="0" err="1"/>
              <a:t>розміщені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високо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зроблено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ними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поставити</a:t>
            </a:r>
            <a:r>
              <a:rPr lang="ru-RU" dirty="0"/>
              <a:t> </a:t>
            </a:r>
            <a:r>
              <a:rPr lang="ru-RU" dirty="0" err="1"/>
              <a:t>висувні</a:t>
            </a:r>
            <a:r>
              <a:rPr lang="ru-RU" dirty="0"/>
              <a:t> ящики (рундуки) для речей.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каюти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 (як для командного складу, так і для рядового)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з </a:t>
            </a:r>
            <a:r>
              <a:rPr lang="ru-RU" dirty="0" err="1"/>
              <a:t>ілюмінаторами</a:t>
            </a:r>
            <a:r>
              <a:rPr lang="ru-RU" dirty="0"/>
              <a:t>, для </a:t>
            </a:r>
            <a:r>
              <a:rPr lang="ru-RU" dirty="0" err="1"/>
              <a:t>надходження</a:t>
            </a:r>
            <a:r>
              <a:rPr lang="ru-RU" dirty="0"/>
              <a:t> денного </a:t>
            </a:r>
            <a:r>
              <a:rPr lang="ru-RU" dirty="0" err="1"/>
              <a:t>світла</a:t>
            </a:r>
            <a:r>
              <a:rPr lang="ru-RU" dirty="0"/>
              <a:t>. </a:t>
            </a:r>
            <a:r>
              <a:rPr lang="ru-RU" dirty="0" err="1"/>
              <a:t>Нагорі</a:t>
            </a:r>
            <a:r>
              <a:rPr lang="ru-RU" dirty="0"/>
              <a:t> в </a:t>
            </a:r>
            <a:r>
              <a:rPr lang="ru-RU" dirty="0" err="1"/>
              <a:t>надбудовах</a:t>
            </a:r>
            <a:r>
              <a:rPr lang="ru-RU" dirty="0"/>
              <a:t> </a:t>
            </a:r>
            <a:r>
              <a:rPr lang="ru-RU" dirty="0" err="1"/>
              <a:t>денне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 </a:t>
            </a:r>
            <a:r>
              <a:rPr lang="ru-RU" dirty="0" err="1"/>
              <a:t>проникає</a:t>
            </a:r>
            <a:r>
              <a:rPr lang="ru-RU" dirty="0"/>
              <a:t> через </a:t>
            </a:r>
            <a:r>
              <a:rPr lang="ru-RU" dirty="0" err="1"/>
              <a:t>прямокутні</a:t>
            </a:r>
            <a:r>
              <a:rPr lang="ru-RU" dirty="0"/>
              <a:t> </a:t>
            </a:r>
            <a:r>
              <a:rPr lang="ru-RU" dirty="0" err="1"/>
              <a:t>вікна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24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User\Desktop\kayuta-nachinayushhego-oficzera-1024x76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27" y="367552"/>
            <a:ext cx="5605930" cy="4204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kayuta-oficzera-_2-1024x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366" y="2140578"/>
            <a:ext cx="5384770" cy="4009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56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494"/>
            <a:ext cx="10515600" cy="55404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/>
              <a:t>Огляд</a:t>
            </a:r>
            <a:r>
              <a:rPr lang="ru-RU" b="1" dirty="0"/>
              <a:t> кают</a:t>
            </a:r>
          </a:p>
          <a:p>
            <a:pPr marL="0" indent="0">
              <a:buNone/>
            </a:pPr>
            <a:r>
              <a:rPr lang="ru-RU" dirty="0"/>
              <a:t>В </a:t>
            </a:r>
            <a:r>
              <a:rPr lang="en-US" dirty="0"/>
              <a:t>YouTube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влоги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моряки </a:t>
            </a:r>
            <a:r>
              <a:rPr lang="ru-RU" dirty="0" err="1"/>
              <a:t>розповідають</a:t>
            </a:r>
            <a:r>
              <a:rPr lang="ru-RU" dirty="0"/>
              <a:t> про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побут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відеоогляди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і Вадим </a:t>
            </a:r>
            <a:r>
              <a:rPr lang="ru-RU" dirty="0" err="1"/>
              <a:t>Полухін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з 2005 року ходить </a:t>
            </a:r>
            <a:r>
              <a:rPr lang="ru-RU" dirty="0" err="1"/>
              <a:t>капітаном</a:t>
            </a:r>
            <a:r>
              <a:rPr lang="ru-RU" dirty="0"/>
              <a:t> на балкер.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випускник</a:t>
            </a:r>
            <a:r>
              <a:rPr lang="ru-RU" dirty="0"/>
              <a:t> </a:t>
            </a:r>
            <a:r>
              <a:rPr lang="ru-RU" dirty="0" err="1"/>
              <a:t>Одеської</a:t>
            </a:r>
            <a:r>
              <a:rPr lang="ru-RU" dirty="0"/>
              <a:t> </a:t>
            </a:r>
            <a:r>
              <a:rPr lang="ru-RU" dirty="0" err="1"/>
              <a:t>морської</a:t>
            </a:r>
            <a:r>
              <a:rPr lang="ru-RU" dirty="0"/>
              <a:t> </a:t>
            </a:r>
            <a:r>
              <a:rPr lang="ru-RU" dirty="0" err="1"/>
              <a:t>академії</a:t>
            </a:r>
            <a:r>
              <a:rPr lang="ru-RU" dirty="0"/>
              <a:t>, а зараз </a:t>
            </a:r>
            <a:r>
              <a:rPr lang="ru-RU" dirty="0" err="1"/>
              <a:t>живе</a:t>
            </a:r>
            <a:r>
              <a:rPr lang="ru-RU" dirty="0"/>
              <a:t> в </a:t>
            </a:r>
            <a:r>
              <a:rPr lang="ru-RU" dirty="0" err="1"/>
              <a:t>одній</a:t>
            </a:r>
            <a:r>
              <a:rPr lang="ru-RU" dirty="0"/>
              <a:t> з </a:t>
            </a:r>
            <a:r>
              <a:rPr lang="ru-RU" dirty="0" err="1"/>
              <a:t>країн</a:t>
            </a:r>
            <a:r>
              <a:rPr lang="ru-RU" dirty="0"/>
              <a:t> ЄС. </a:t>
            </a:r>
            <a:r>
              <a:rPr lang="ru-RU" dirty="0" err="1"/>
              <a:t>Спеціально</a:t>
            </a:r>
            <a:r>
              <a:rPr lang="ru-RU" dirty="0"/>
              <a:t> для </a:t>
            </a:r>
            <a:r>
              <a:rPr lang="en-US" dirty="0"/>
              <a:t>USM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розповів</a:t>
            </a:r>
            <a:r>
              <a:rPr lang="ru-RU" dirty="0"/>
              <a:t>, як в </a:t>
            </a:r>
            <a:r>
              <a:rPr lang="ru-RU" dirty="0" err="1"/>
              <a:t>реальності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виглядати</a:t>
            </a:r>
            <a:r>
              <a:rPr lang="ru-RU" dirty="0"/>
              <a:t> каюта </a:t>
            </a:r>
            <a:r>
              <a:rPr lang="ru-RU" dirty="0" err="1"/>
              <a:t>капітана</a:t>
            </a:r>
            <a:r>
              <a:rPr lang="ru-RU" dirty="0"/>
              <a:t> і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не </a:t>
            </a:r>
            <a:r>
              <a:rPr lang="ru-RU" dirty="0" err="1"/>
              <a:t>допускати</a:t>
            </a:r>
            <a:r>
              <a:rPr lang="ru-RU" dirty="0"/>
              <a:t>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прийнятних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відмінності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Вадим </a:t>
            </a:r>
            <a:r>
              <a:rPr lang="ru-RU" dirty="0" err="1"/>
              <a:t>Полухін</a:t>
            </a:r>
            <a:r>
              <a:rPr lang="ru-RU" dirty="0"/>
              <a:t> </a:t>
            </a:r>
            <a:r>
              <a:rPr lang="ru-RU" dirty="0" err="1"/>
              <a:t>розповів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каюти</a:t>
            </a:r>
            <a:r>
              <a:rPr lang="ru-RU" dirty="0"/>
              <a:t> </a:t>
            </a:r>
            <a:r>
              <a:rPr lang="ru-RU" dirty="0" err="1"/>
              <a:t>морських</a:t>
            </a:r>
            <a:r>
              <a:rPr lang="ru-RU" dirty="0"/>
              <a:t> </a:t>
            </a:r>
            <a:r>
              <a:rPr lang="ru-RU" dirty="0" err="1"/>
              <a:t>офіцерів</a:t>
            </a:r>
            <a:r>
              <a:rPr lang="ru-RU" dirty="0"/>
              <a:t> і рядового складу на судах торгового флоту.</a:t>
            </a:r>
          </a:p>
          <a:p>
            <a:pPr marL="0" indent="0">
              <a:buNone/>
            </a:pPr>
            <a:r>
              <a:rPr lang="ru-RU" i="1" dirty="0"/>
              <a:t>«</a:t>
            </a:r>
            <a:r>
              <a:rPr lang="ru-RU" i="1" dirty="0" err="1"/>
              <a:t>Основні</a:t>
            </a:r>
            <a:r>
              <a:rPr lang="ru-RU" i="1" dirty="0"/>
              <a:t> </a:t>
            </a:r>
            <a:r>
              <a:rPr lang="ru-RU" i="1" dirty="0" err="1"/>
              <a:t>відмінності</a:t>
            </a:r>
            <a:r>
              <a:rPr lang="ru-RU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площа</a:t>
            </a:r>
            <a:r>
              <a:rPr lang="ru-RU" i="1" dirty="0"/>
              <a:t> і </a:t>
            </a:r>
            <a:r>
              <a:rPr lang="ru-RU" i="1" dirty="0" err="1"/>
              <a:t>наявність</a:t>
            </a:r>
            <a:r>
              <a:rPr lang="ru-RU" i="1" dirty="0"/>
              <a:t> </a:t>
            </a:r>
            <a:r>
              <a:rPr lang="ru-RU" i="1" dirty="0" err="1"/>
              <a:t>зручностей</a:t>
            </a:r>
            <a:r>
              <a:rPr lang="ru-RU" i="1" dirty="0"/>
              <a:t> в </a:t>
            </a:r>
            <a:r>
              <a:rPr lang="ru-RU" i="1" dirty="0" err="1"/>
              <a:t>каюті</a:t>
            </a:r>
            <a:r>
              <a:rPr lang="ru-RU" i="1" dirty="0"/>
              <a:t>. «</a:t>
            </a:r>
            <a:r>
              <a:rPr lang="ru-RU" i="1" dirty="0" err="1"/>
              <a:t>Гостьової</a:t>
            </a:r>
            <a:r>
              <a:rPr lang="ru-RU" i="1" dirty="0"/>
              <a:t> </a:t>
            </a:r>
            <a:r>
              <a:rPr lang="ru-RU" i="1" dirty="0" err="1"/>
              <a:t>прикордонний</a:t>
            </a:r>
            <a:r>
              <a:rPr lang="ru-RU" i="1" dirty="0"/>
              <a:t> </a:t>
            </a:r>
            <a:r>
              <a:rPr lang="ru-RU" i="1" dirty="0" err="1"/>
              <a:t>загін</a:t>
            </a:r>
            <a:r>
              <a:rPr lang="ru-RU" i="1" dirty="0"/>
              <a:t>» каютах </a:t>
            </a:r>
            <a:r>
              <a:rPr lang="ru-RU" i="1" dirty="0" err="1"/>
              <a:t>можна</a:t>
            </a:r>
            <a:r>
              <a:rPr lang="ru-RU" i="1" dirty="0"/>
              <a:t> </a:t>
            </a:r>
            <a:r>
              <a:rPr lang="ru-RU" i="1" dirty="0" err="1"/>
              <a:t>зустріти</a:t>
            </a:r>
            <a:r>
              <a:rPr lang="ru-RU" i="1" dirty="0"/>
              <a:t> </a:t>
            </a:r>
            <a:r>
              <a:rPr lang="ru-RU" i="1" dirty="0" err="1"/>
              <a:t>найчастіше</a:t>
            </a:r>
            <a:r>
              <a:rPr lang="ru-RU" i="1" dirty="0"/>
              <a:t> </a:t>
            </a:r>
            <a:r>
              <a:rPr lang="ru-RU" i="1" dirty="0" err="1"/>
              <a:t>тільки</a:t>
            </a:r>
            <a:r>
              <a:rPr lang="ru-RU" i="1" dirty="0"/>
              <a:t> у </a:t>
            </a:r>
            <a:r>
              <a:rPr lang="ru-RU" i="1" dirty="0" err="1"/>
              <a:t>капітанів</a:t>
            </a:r>
            <a:r>
              <a:rPr lang="ru-RU" i="1" dirty="0"/>
              <a:t>. Але на </a:t>
            </a:r>
            <a:r>
              <a:rPr lang="ru-RU" i="1" dirty="0" err="1"/>
              <a:t>судні</a:t>
            </a:r>
            <a:r>
              <a:rPr lang="ru-RU" i="1" dirty="0"/>
              <a:t>, де я </a:t>
            </a:r>
            <a:r>
              <a:rPr lang="ru-RU" i="1" dirty="0" err="1"/>
              <a:t>перебував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час </a:t>
            </a:r>
            <a:r>
              <a:rPr lang="ru-RU" i="1" dirty="0" err="1"/>
              <a:t>свого</a:t>
            </a:r>
            <a:r>
              <a:rPr lang="ru-RU" i="1" dirty="0"/>
              <a:t> </a:t>
            </a:r>
            <a:r>
              <a:rPr lang="ru-RU" i="1" dirty="0" err="1"/>
              <a:t>останнього</a:t>
            </a:r>
            <a:r>
              <a:rPr lang="ru-RU" i="1" dirty="0"/>
              <a:t> контракту, </a:t>
            </a:r>
            <a:r>
              <a:rPr lang="ru-RU" i="1" dirty="0" err="1"/>
              <a:t>така</a:t>
            </a:r>
            <a:r>
              <a:rPr lang="ru-RU" i="1" dirty="0"/>
              <a:t> </a:t>
            </a:r>
            <a:r>
              <a:rPr lang="ru-RU" i="1" dirty="0" err="1"/>
              <a:t>гостьова</a:t>
            </a:r>
            <a:r>
              <a:rPr lang="ru-RU" i="1" dirty="0"/>
              <a:t> зона </a:t>
            </a:r>
            <a:r>
              <a:rPr lang="ru-RU" i="1" dirty="0" err="1"/>
              <a:t>також</a:t>
            </a:r>
            <a:r>
              <a:rPr lang="ru-RU" i="1" dirty="0"/>
              <a:t> </a:t>
            </a:r>
            <a:r>
              <a:rPr lang="ru-RU" i="1" dirty="0" err="1"/>
              <a:t>була</a:t>
            </a:r>
            <a:r>
              <a:rPr lang="ru-RU" i="1" dirty="0"/>
              <a:t> в </a:t>
            </a:r>
            <a:r>
              <a:rPr lang="ru-RU" i="1" dirty="0" err="1"/>
              <a:t>каюті</a:t>
            </a:r>
            <a:r>
              <a:rPr lang="ru-RU" i="1" dirty="0"/>
              <a:t> і у старшого </a:t>
            </a:r>
            <a:r>
              <a:rPr lang="ru-RU" i="1" dirty="0" err="1"/>
              <a:t>механіка</a:t>
            </a:r>
            <a:r>
              <a:rPr lang="ru-RU" i="1" dirty="0"/>
              <a:t>. </a:t>
            </a:r>
            <a:r>
              <a:rPr lang="ru-RU" i="1" dirty="0" err="1"/>
              <a:t>Каюти</a:t>
            </a:r>
            <a:r>
              <a:rPr lang="ru-RU" i="1" dirty="0"/>
              <a:t> </a:t>
            </a:r>
            <a:r>
              <a:rPr lang="ru-RU" i="1" dirty="0" err="1"/>
              <a:t>відрізняються</a:t>
            </a:r>
            <a:r>
              <a:rPr lang="ru-RU" i="1" dirty="0"/>
              <a:t> і </a:t>
            </a:r>
            <a:r>
              <a:rPr lang="ru-RU" i="1" dirty="0" err="1"/>
              <a:t>наявністю</a:t>
            </a:r>
            <a:r>
              <a:rPr lang="ru-RU" i="1" dirty="0"/>
              <a:t> холодильника у </a:t>
            </a:r>
            <a:r>
              <a:rPr lang="ru-RU" i="1" dirty="0" err="1"/>
              <a:t>офіцерів</a:t>
            </a:r>
            <a:r>
              <a:rPr lang="ru-RU" i="1" dirty="0"/>
              <a:t> », </a:t>
            </a:r>
            <a:r>
              <a:rPr lang="ru-RU" dirty="0"/>
              <a:t>– </a:t>
            </a:r>
            <a:r>
              <a:rPr lang="ru-RU" dirty="0" err="1"/>
              <a:t>розповів</a:t>
            </a:r>
            <a:r>
              <a:rPr lang="ru-RU" dirty="0"/>
              <a:t> </a:t>
            </a:r>
            <a:r>
              <a:rPr lang="ru-RU" dirty="0" err="1"/>
              <a:t>співрозмовник</a:t>
            </a:r>
            <a:r>
              <a:rPr lang="ru-RU" dirty="0"/>
              <a:t> </a:t>
            </a:r>
            <a:r>
              <a:rPr lang="en-US" dirty="0"/>
              <a:t>USM.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2787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kayuta-kapitanskaya-1024x69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661" y="430306"/>
            <a:ext cx="8204252" cy="5576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43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9953"/>
            <a:ext cx="10515600" cy="565701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en-US" dirty="0"/>
              <a:t>USM </a:t>
            </a:r>
            <a:r>
              <a:rPr lang="ru-RU" dirty="0" err="1"/>
              <a:t>поцікавився</a:t>
            </a:r>
            <a:r>
              <a:rPr lang="ru-RU" dirty="0"/>
              <a:t> у Вадима </a:t>
            </a:r>
            <a:r>
              <a:rPr lang="ru-RU" dirty="0" err="1"/>
              <a:t>Полухина</a:t>
            </a:r>
            <a:r>
              <a:rPr lang="ru-RU" dirty="0"/>
              <a:t>, з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найкращими</a:t>
            </a:r>
            <a:r>
              <a:rPr lang="ru-RU" dirty="0"/>
              <a:t> і </a:t>
            </a:r>
            <a:r>
              <a:rPr lang="ru-RU" dirty="0" err="1"/>
              <a:t>найгіршими</a:t>
            </a:r>
            <a:r>
              <a:rPr lang="ru-RU" dirty="0"/>
              <a:t> </a:t>
            </a:r>
            <a:r>
              <a:rPr lang="ru-RU" dirty="0" err="1"/>
              <a:t>побутовими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зустрічався</a:t>
            </a:r>
            <a:r>
              <a:rPr lang="ru-RU" dirty="0"/>
              <a:t> за роки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 судах торгового флоту. </a:t>
            </a:r>
            <a:r>
              <a:rPr lang="ru-RU" i="1" dirty="0"/>
              <a:t>«</a:t>
            </a:r>
            <a:r>
              <a:rPr lang="ru-RU" i="1" dirty="0" err="1"/>
              <a:t>Краще</a:t>
            </a:r>
            <a:r>
              <a:rPr lang="ru-RU" i="1" dirty="0"/>
              <a:t> судно, яке я </a:t>
            </a:r>
            <a:r>
              <a:rPr lang="ru-RU" i="1" dirty="0" err="1"/>
              <a:t>зустрічав</a:t>
            </a:r>
            <a:r>
              <a:rPr lang="ru-RU" i="1" dirty="0"/>
              <a:t> в </a:t>
            </a:r>
            <a:r>
              <a:rPr lang="ru-RU" i="1" dirty="0" err="1"/>
              <a:t>плані</a:t>
            </a:r>
            <a:r>
              <a:rPr lang="ru-RU" i="1" dirty="0"/>
              <a:t> </a:t>
            </a:r>
            <a:r>
              <a:rPr lang="ru-RU" i="1" dirty="0" err="1"/>
              <a:t>побуту</a:t>
            </a:r>
            <a:r>
              <a:rPr lang="ru-RU" i="1" dirty="0"/>
              <a:t>,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en-US" i="1" dirty="0" err="1"/>
              <a:t>Evdoxia</a:t>
            </a:r>
            <a:r>
              <a:rPr lang="en-US" i="1" dirty="0"/>
              <a:t>. </a:t>
            </a:r>
            <a:r>
              <a:rPr lang="ru-RU" i="1" dirty="0" err="1"/>
              <a:t>Цей</a:t>
            </a:r>
            <a:r>
              <a:rPr lang="ru-RU" i="1" dirty="0"/>
              <a:t> балкер </a:t>
            </a:r>
            <a:r>
              <a:rPr lang="ru-RU" i="1" dirty="0" err="1"/>
              <a:t>ви</a:t>
            </a:r>
            <a:r>
              <a:rPr lang="ru-RU" i="1" dirty="0"/>
              <a:t> можете </a:t>
            </a:r>
            <a:r>
              <a:rPr lang="ru-RU" i="1" dirty="0" err="1"/>
              <a:t>також</a:t>
            </a:r>
            <a:r>
              <a:rPr lang="ru-RU" i="1" dirty="0"/>
              <a:t> </a:t>
            </a:r>
            <a:r>
              <a:rPr lang="ru-RU" i="1" dirty="0" err="1"/>
              <a:t>побачити</a:t>
            </a:r>
            <a:r>
              <a:rPr lang="ru-RU" i="1" dirty="0"/>
              <a:t> в </a:t>
            </a:r>
            <a:r>
              <a:rPr lang="ru-RU" i="1" dirty="0" err="1"/>
              <a:t>спільному</a:t>
            </a:r>
            <a:r>
              <a:rPr lang="ru-RU" i="1" dirty="0"/>
              <a:t> </a:t>
            </a:r>
            <a:r>
              <a:rPr lang="ru-RU" i="1" dirty="0" err="1"/>
              <a:t>фільмі</a:t>
            </a:r>
            <a:r>
              <a:rPr lang="ru-RU" i="1" dirty="0"/>
              <a:t> </a:t>
            </a:r>
            <a:r>
              <a:rPr lang="en-US" i="1" dirty="0"/>
              <a:t>BBC </a:t>
            </a:r>
            <a:r>
              <a:rPr lang="ru-RU" i="1" dirty="0"/>
              <a:t>і </a:t>
            </a:r>
            <a:r>
              <a:rPr lang="en-US" i="1" dirty="0"/>
              <a:t>National Geographic «</a:t>
            </a:r>
            <a:r>
              <a:rPr lang="ru-RU" i="1" dirty="0" err="1"/>
              <a:t>Найбільша</a:t>
            </a:r>
            <a:r>
              <a:rPr lang="ru-RU" i="1" dirty="0"/>
              <a:t> </a:t>
            </a:r>
            <a:r>
              <a:rPr lang="ru-RU" i="1" dirty="0" err="1"/>
              <a:t>металлодробілка</a:t>
            </a:r>
            <a:r>
              <a:rPr lang="ru-RU" i="1" dirty="0"/>
              <a:t>». На </a:t>
            </a:r>
            <a:r>
              <a:rPr lang="en-US" i="1" dirty="0" err="1"/>
              <a:t>Evdoxia</a:t>
            </a:r>
            <a:r>
              <a:rPr lang="en-US" i="1" dirty="0"/>
              <a:t> </a:t>
            </a:r>
            <a:r>
              <a:rPr lang="ru-RU" i="1" dirty="0"/>
              <a:t>у мене </a:t>
            </a:r>
            <a:r>
              <a:rPr lang="ru-RU" i="1" dirty="0" err="1"/>
              <a:t>була</a:t>
            </a:r>
            <a:r>
              <a:rPr lang="ru-RU" i="1" dirty="0"/>
              <a:t> </a:t>
            </a:r>
            <a:r>
              <a:rPr lang="ru-RU" i="1" dirty="0" err="1"/>
              <a:t>трикімнатна</a:t>
            </a:r>
            <a:r>
              <a:rPr lang="ru-RU" i="1" dirty="0"/>
              <a:t> каюта і салон з прямим </a:t>
            </a:r>
            <a:r>
              <a:rPr lang="ru-RU" i="1" dirty="0" err="1"/>
              <a:t>виходом</a:t>
            </a:r>
            <a:r>
              <a:rPr lang="ru-RU" i="1" dirty="0"/>
              <a:t> в каюту. </a:t>
            </a:r>
            <a:r>
              <a:rPr lang="ru-RU" i="1" dirty="0" err="1"/>
              <a:t>Був</a:t>
            </a:r>
            <a:r>
              <a:rPr lang="ru-RU" i="1" dirty="0"/>
              <a:t> на </a:t>
            </a:r>
            <a:r>
              <a:rPr lang="ru-RU" i="1" dirty="0" err="1"/>
              <a:t>цьому</a:t>
            </a:r>
            <a:r>
              <a:rPr lang="ru-RU" i="1" dirty="0"/>
              <a:t> </a:t>
            </a:r>
            <a:r>
              <a:rPr lang="ru-RU" i="1" dirty="0" err="1"/>
              <a:t>балкері</a:t>
            </a:r>
            <a:r>
              <a:rPr lang="ru-RU" i="1" dirty="0"/>
              <a:t> </a:t>
            </a:r>
            <a:r>
              <a:rPr lang="ru-RU" i="1" dirty="0" err="1"/>
              <a:t>навіть</a:t>
            </a:r>
            <a:r>
              <a:rPr lang="ru-RU" i="1" dirty="0"/>
              <a:t> </a:t>
            </a:r>
            <a:r>
              <a:rPr lang="ru-RU" i="1" dirty="0" err="1"/>
              <a:t>басейн</a:t>
            </a:r>
            <a:r>
              <a:rPr lang="ru-RU" i="1" dirty="0"/>
              <a:t>. </a:t>
            </a:r>
            <a:r>
              <a:rPr lang="ru-RU" i="1" dirty="0" err="1"/>
              <a:t>Найгірші</a:t>
            </a:r>
            <a:r>
              <a:rPr lang="ru-RU" i="1" dirty="0"/>
              <a:t> </a:t>
            </a:r>
            <a:r>
              <a:rPr lang="ru-RU" i="1" dirty="0" err="1"/>
              <a:t>умови</a:t>
            </a:r>
            <a:r>
              <a:rPr lang="ru-RU" i="1" dirty="0"/>
              <a:t>, з </a:t>
            </a:r>
            <a:r>
              <a:rPr lang="ru-RU" i="1" dirty="0" err="1"/>
              <a:t>якими</a:t>
            </a:r>
            <a:r>
              <a:rPr lang="ru-RU" i="1" dirty="0"/>
              <a:t> я </a:t>
            </a:r>
            <a:r>
              <a:rPr lang="ru-RU" i="1" dirty="0" err="1"/>
              <a:t>зустрічався</a:t>
            </a:r>
            <a:r>
              <a:rPr lang="ru-RU" i="1" dirty="0"/>
              <a:t>, – </a:t>
            </a:r>
            <a:r>
              <a:rPr lang="ru-RU" i="1" dirty="0" err="1"/>
              <a:t>це</a:t>
            </a:r>
            <a:r>
              <a:rPr lang="ru-RU" i="1" dirty="0"/>
              <a:t> коли на </a:t>
            </a:r>
            <a:r>
              <a:rPr lang="ru-RU" i="1" dirty="0" err="1"/>
              <a:t>всьому</a:t>
            </a:r>
            <a:r>
              <a:rPr lang="ru-RU" i="1" dirty="0"/>
              <a:t> </a:t>
            </a:r>
            <a:r>
              <a:rPr lang="ru-RU" i="1" dirty="0" err="1"/>
              <a:t>судні</a:t>
            </a:r>
            <a:r>
              <a:rPr lang="ru-RU" i="1" dirty="0"/>
              <a:t> </a:t>
            </a:r>
            <a:r>
              <a:rPr lang="ru-RU" i="1" dirty="0" err="1"/>
              <a:t>окремий</a:t>
            </a:r>
            <a:r>
              <a:rPr lang="ru-RU" i="1" dirty="0"/>
              <a:t> </a:t>
            </a:r>
            <a:r>
              <a:rPr lang="ru-RU" i="1" dirty="0" err="1"/>
              <a:t>санвузол</a:t>
            </a:r>
            <a:r>
              <a:rPr lang="ru-RU" i="1" dirty="0"/>
              <a:t> </a:t>
            </a:r>
            <a:r>
              <a:rPr lang="ru-RU" i="1" dirty="0" err="1"/>
              <a:t>був</a:t>
            </a:r>
            <a:r>
              <a:rPr lang="ru-RU" i="1" dirty="0"/>
              <a:t> </a:t>
            </a:r>
            <a:r>
              <a:rPr lang="ru-RU" i="1" dirty="0" err="1"/>
              <a:t>тільки</a:t>
            </a:r>
            <a:r>
              <a:rPr lang="ru-RU" i="1" dirty="0"/>
              <a:t> в </a:t>
            </a:r>
            <a:r>
              <a:rPr lang="ru-RU" i="1" dirty="0" err="1"/>
              <a:t>капітанській</a:t>
            </a:r>
            <a:r>
              <a:rPr lang="ru-RU" i="1" dirty="0"/>
              <a:t> </a:t>
            </a:r>
            <a:r>
              <a:rPr lang="ru-RU" i="1" dirty="0" err="1"/>
              <a:t>каюті</a:t>
            </a:r>
            <a:r>
              <a:rPr lang="ru-RU" i="1" dirty="0"/>
              <a:t>. У </a:t>
            </a:r>
            <a:r>
              <a:rPr lang="ru-RU" i="1" dirty="0" err="1"/>
              <a:t>всіх</a:t>
            </a:r>
            <a:r>
              <a:rPr lang="ru-RU" i="1" dirty="0"/>
              <a:t> </a:t>
            </a:r>
            <a:r>
              <a:rPr lang="ru-RU" i="1" dirty="0" err="1"/>
              <a:t>інших</a:t>
            </a:r>
            <a:r>
              <a:rPr lang="ru-RU" i="1" dirty="0"/>
              <a:t> </a:t>
            </a:r>
            <a:r>
              <a:rPr lang="ru-RU" i="1" dirty="0" err="1"/>
              <a:t>вбиральні</a:t>
            </a:r>
            <a:r>
              <a:rPr lang="ru-RU" i="1" dirty="0"/>
              <a:t> </a:t>
            </a:r>
            <a:r>
              <a:rPr lang="ru-RU" i="1" dirty="0" err="1"/>
              <a:t>були</a:t>
            </a:r>
            <a:r>
              <a:rPr lang="ru-RU" i="1" dirty="0"/>
              <a:t> </a:t>
            </a:r>
            <a:r>
              <a:rPr lang="ru-RU" i="1" dirty="0" err="1"/>
              <a:t>загальні</a:t>
            </a:r>
            <a:r>
              <a:rPr lang="ru-RU" i="1" dirty="0"/>
              <a:t>. </a:t>
            </a:r>
            <a:r>
              <a:rPr lang="ru-RU" i="1" dirty="0" err="1"/>
              <a:t>Свого</a:t>
            </a:r>
            <a:r>
              <a:rPr lang="ru-RU" i="1" dirty="0"/>
              <a:t> </a:t>
            </a:r>
            <a:r>
              <a:rPr lang="ru-RU" i="1" dirty="0" err="1"/>
              <a:t>санвузла</a:t>
            </a:r>
            <a:r>
              <a:rPr lang="ru-RU" i="1" dirty="0"/>
              <a:t>, </a:t>
            </a:r>
            <a:r>
              <a:rPr lang="ru-RU" i="1" dirty="0" err="1"/>
              <a:t>згідно</a:t>
            </a:r>
            <a:r>
              <a:rPr lang="ru-RU" i="1" dirty="0"/>
              <a:t> з проектом судна, не </a:t>
            </a:r>
            <a:r>
              <a:rPr lang="ru-RU" i="1" dirty="0" err="1"/>
              <a:t>було</a:t>
            </a:r>
            <a:r>
              <a:rPr lang="ru-RU" i="1" dirty="0"/>
              <a:t> </a:t>
            </a:r>
            <a:r>
              <a:rPr lang="ru-RU" i="1" dirty="0" err="1"/>
              <a:t>навіть</a:t>
            </a:r>
            <a:r>
              <a:rPr lang="ru-RU" i="1" dirty="0"/>
              <a:t> у старшого </a:t>
            </a:r>
            <a:r>
              <a:rPr lang="ru-RU" i="1" dirty="0" err="1"/>
              <a:t>механіка</a:t>
            </a:r>
            <a:r>
              <a:rPr lang="ru-RU" i="1" dirty="0"/>
              <a:t>. </a:t>
            </a:r>
            <a:r>
              <a:rPr lang="ru-RU" i="1" dirty="0" err="1"/>
              <a:t>Крім</a:t>
            </a:r>
            <a:r>
              <a:rPr lang="ru-RU" i="1" dirty="0"/>
              <a:t> того, </a:t>
            </a:r>
            <a:r>
              <a:rPr lang="ru-RU" i="1" dirty="0" err="1"/>
              <a:t>каюти</a:t>
            </a:r>
            <a:r>
              <a:rPr lang="ru-RU" i="1" dirty="0"/>
              <a:t> </a:t>
            </a:r>
            <a:r>
              <a:rPr lang="ru-RU" i="1" dirty="0" err="1"/>
              <a:t>дуже</a:t>
            </a:r>
            <a:r>
              <a:rPr lang="ru-RU" i="1" dirty="0"/>
              <a:t> промерзали, а про </a:t>
            </a:r>
            <a:r>
              <a:rPr lang="ru-RU" i="1" dirty="0" err="1"/>
              <a:t>шумоізоляції</a:t>
            </a:r>
            <a:r>
              <a:rPr lang="ru-RU" i="1" dirty="0"/>
              <a:t> не </a:t>
            </a:r>
            <a:r>
              <a:rPr lang="ru-RU" i="1" dirty="0" err="1"/>
              <a:t>було</a:t>
            </a:r>
            <a:r>
              <a:rPr lang="ru-RU" i="1" dirty="0"/>
              <a:t> й </a:t>
            </a:r>
            <a:r>
              <a:rPr lang="ru-RU" i="1" dirty="0" err="1"/>
              <a:t>мови</a:t>
            </a:r>
            <a:r>
              <a:rPr lang="ru-RU" i="1" dirty="0"/>
              <a:t>. Але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було</a:t>
            </a:r>
            <a:r>
              <a:rPr lang="ru-RU" i="1" dirty="0"/>
              <a:t> </a:t>
            </a:r>
            <a:r>
              <a:rPr lang="ru-RU" i="1" dirty="0" err="1"/>
              <a:t>ще</a:t>
            </a:r>
            <a:r>
              <a:rPr lang="ru-RU" i="1" dirty="0"/>
              <a:t> до 2006 року, зараз </a:t>
            </a:r>
            <a:r>
              <a:rPr lang="ru-RU" i="1" dirty="0" err="1"/>
              <a:t>обов’язкова</a:t>
            </a:r>
            <a:r>
              <a:rPr lang="ru-RU" i="1" dirty="0"/>
              <a:t> </a:t>
            </a:r>
            <a:r>
              <a:rPr lang="ru-RU" i="1" dirty="0" err="1"/>
              <a:t>шумоізоляція</a:t>
            </a:r>
            <a:r>
              <a:rPr lang="ru-RU" i="1" dirty="0"/>
              <a:t> </a:t>
            </a:r>
            <a:r>
              <a:rPr lang="ru-RU" i="1" dirty="0" err="1"/>
              <a:t>вже</a:t>
            </a:r>
            <a:r>
              <a:rPr lang="ru-RU" i="1" dirty="0"/>
              <a:t> є в стандартах </a:t>
            </a:r>
            <a:r>
              <a:rPr lang="ru-RU" i="1" dirty="0" err="1"/>
              <a:t>Конвенції</a:t>
            </a:r>
            <a:r>
              <a:rPr lang="ru-RU" i="1" dirty="0"/>
              <a:t> ».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Вадим </a:t>
            </a:r>
            <a:r>
              <a:rPr lang="ru-RU" dirty="0" err="1"/>
              <a:t>Полухін</a:t>
            </a:r>
            <a:r>
              <a:rPr lang="ru-RU" dirty="0"/>
              <a:t> </a:t>
            </a:r>
            <a:r>
              <a:rPr lang="ru-RU" dirty="0" err="1"/>
              <a:t>зробив</a:t>
            </a:r>
            <a:r>
              <a:rPr lang="ru-RU" dirty="0"/>
              <a:t> </a:t>
            </a:r>
            <a:r>
              <a:rPr lang="ru-RU" dirty="0" err="1"/>
              <a:t>відеоогляд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каюти</a:t>
            </a:r>
            <a:r>
              <a:rPr lang="ru-RU" dirty="0"/>
              <a:t> на </a:t>
            </a:r>
            <a:r>
              <a:rPr lang="ru-RU" dirty="0" err="1"/>
              <a:t>балкері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рейсу. На </a:t>
            </a:r>
            <a:r>
              <a:rPr lang="ru-RU" dirty="0" err="1"/>
              <a:t>відео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помітити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ящики і </a:t>
            </a:r>
            <a:r>
              <a:rPr lang="ru-RU" dirty="0" err="1"/>
              <a:t>шафи</a:t>
            </a:r>
            <a:r>
              <a:rPr lang="ru-RU" dirty="0"/>
              <a:t> в </a:t>
            </a:r>
            <a:r>
              <a:rPr lang="ru-RU" dirty="0" err="1"/>
              <a:t>каюті</a:t>
            </a:r>
            <a:r>
              <a:rPr lang="ru-RU" dirty="0"/>
              <a:t> </a:t>
            </a:r>
            <a:r>
              <a:rPr lang="ru-RU" dirty="0" err="1"/>
              <a:t>закриваються</a:t>
            </a:r>
            <a:r>
              <a:rPr lang="ru-RU" dirty="0"/>
              <a:t> на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гачки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/>
              <a:t>«</a:t>
            </a:r>
            <a:r>
              <a:rPr lang="ru-RU" i="1" dirty="0" err="1"/>
              <a:t>Важливо</a:t>
            </a:r>
            <a:r>
              <a:rPr lang="ru-RU" i="1" dirty="0"/>
              <a:t>, </a:t>
            </a:r>
            <a:r>
              <a:rPr lang="ru-RU" i="1" dirty="0" err="1"/>
              <a:t>щоб</a:t>
            </a:r>
            <a:r>
              <a:rPr lang="ru-RU" i="1" dirty="0"/>
              <a:t> на </a:t>
            </a:r>
            <a:r>
              <a:rPr lang="ru-RU" i="1" dirty="0" err="1"/>
              <a:t>полицях</a:t>
            </a:r>
            <a:r>
              <a:rPr lang="ru-RU" i="1" dirty="0"/>
              <a:t> і в ящиках все </a:t>
            </a:r>
            <a:r>
              <a:rPr lang="ru-RU" i="1" dirty="0" err="1"/>
              <a:t>було</a:t>
            </a:r>
            <a:r>
              <a:rPr lang="ru-RU" i="1" dirty="0"/>
              <a:t> </a:t>
            </a:r>
            <a:r>
              <a:rPr lang="ru-RU" i="1" dirty="0" err="1"/>
              <a:t>щільно</a:t>
            </a:r>
            <a:r>
              <a:rPr lang="ru-RU" i="1" dirty="0"/>
              <a:t> </a:t>
            </a:r>
            <a:r>
              <a:rPr lang="ru-RU" i="1" dirty="0" err="1"/>
              <a:t>укладено</a:t>
            </a:r>
            <a:r>
              <a:rPr lang="ru-RU" i="1" dirty="0"/>
              <a:t>, </a:t>
            </a:r>
            <a:r>
              <a:rPr lang="ru-RU" i="1" dirty="0" err="1"/>
              <a:t>щоб</a:t>
            </a:r>
            <a:r>
              <a:rPr lang="ru-RU" i="1" dirty="0"/>
              <a:t> </a:t>
            </a:r>
            <a:r>
              <a:rPr lang="ru-RU" i="1" dirty="0" err="1"/>
              <a:t>речі</a:t>
            </a:r>
            <a:r>
              <a:rPr lang="ru-RU" i="1" dirty="0"/>
              <a:t> не </a:t>
            </a:r>
            <a:r>
              <a:rPr lang="ru-RU" i="1" dirty="0" err="1"/>
              <a:t>бовталися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час качки. Для </a:t>
            </a:r>
            <a:r>
              <a:rPr lang="ru-RU" i="1" dirty="0" err="1"/>
              <a:t>цього</a:t>
            </a:r>
            <a:r>
              <a:rPr lang="ru-RU" i="1" dirty="0"/>
              <a:t> </a:t>
            </a:r>
            <a:r>
              <a:rPr lang="ru-RU" i="1" dirty="0" err="1"/>
              <a:t>також</a:t>
            </a:r>
            <a:r>
              <a:rPr lang="ru-RU" i="1" dirty="0"/>
              <a:t> </a:t>
            </a:r>
            <a:r>
              <a:rPr lang="ru-RU" i="1" dirty="0" err="1"/>
              <a:t>всі</a:t>
            </a:r>
            <a:r>
              <a:rPr lang="ru-RU" i="1" dirty="0"/>
              <a:t> </a:t>
            </a:r>
            <a:r>
              <a:rPr lang="ru-RU" i="1" dirty="0" err="1"/>
              <a:t>шафки</a:t>
            </a:r>
            <a:r>
              <a:rPr lang="ru-RU" i="1" dirty="0"/>
              <a:t> </a:t>
            </a:r>
            <a:r>
              <a:rPr lang="ru-RU" i="1" dirty="0" err="1"/>
              <a:t>закриваються</a:t>
            </a:r>
            <a:r>
              <a:rPr lang="ru-RU" i="1" dirty="0"/>
              <a:t> на </a:t>
            </a:r>
            <a:r>
              <a:rPr lang="ru-RU" i="1" dirty="0" err="1"/>
              <a:t>спеціальні</a:t>
            </a:r>
            <a:r>
              <a:rPr lang="ru-RU" i="1" dirty="0"/>
              <a:t> </a:t>
            </a:r>
            <a:r>
              <a:rPr lang="ru-RU" i="1" dirty="0" err="1"/>
              <a:t>гачки</a:t>
            </a:r>
            <a:r>
              <a:rPr lang="ru-RU" i="1" dirty="0"/>
              <a:t>. </a:t>
            </a:r>
            <a:r>
              <a:rPr lang="ru-RU" i="1" dirty="0" err="1"/>
              <a:t>Інакше</a:t>
            </a:r>
            <a:r>
              <a:rPr lang="ru-RU" i="1" dirty="0"/>
              <a:t> </a:t>
            </a:r>
            <a:r>
              <a:rPr lang="ru-RU" i="1" dirty="0" err="1"/>
              <a:t>під</a:t>
            </a:r>
            <a:r>
              <a:rPr lang="ru-RU" i="1" dirty="0"/>
              <a:t> час шторму </a:t>
            </a:r>
            <a:r>
              <a:rPr lang="ru-RU" i="1" dirty="0" err="1"/>
              <a:t>двері</a:t>
            </a:r>
            <a:r>
              <a:rPr lang="ru-RU" i="1" dirty="0"/>
              <a:t> буде </a:t>
            </a:r>
            <a:r>
              <a:rPr lang="ru-RU" i="1" dirty="0" err="1"/>
              <a:t>бовтатися</a:t>
            </a:r>
            <a:r>
              <a:rPr lang="ru-RU" i="1" dirty="0"/>
              <a:t> і </a:t>
            </a:r>
            <a:r>
              <a:rPr lang="ru-RU" i="1" dirty="0" err="1"/>
              <a:t>її</a:t>
            </a:r>
            <a:r>
              <a:rPr lang="ru-RU" i="1" dirty="0"/>
              <a:t> просто </a:t>
            </a:r>
            <a:r>
              <a:rPr lang="ru-RU" i="1" dirty="0" err="1"/>
              <a:t>вирве</a:t>
            </a:r>
            <a:r>
              <a:rPr lang="ru-RU" i="1" dirty="0"/>
              <a:t> »,</a:t>
            </a:r>
            <a:r>
              <a:rPr lang="ru-RU" dirty="0"/>
              <a:t> – </a:t>
            </a:r>
            <a:r>
              <a:rPr lang="ru-RU" dirty="0" err="1"/>
              <a:t>прокоментував</a:t>
            </a:r>
            <a:r>
              <a:rPr lang="ru-RU" dirty="0"/>
              <a:t> автор </a:t>
            </a:r>
            <a:r>
              <a:rPr lang="ru-RU" dirty="0" err="1"/>
              <a:t>відео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6415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kapitanskaya-kayut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879" y="502024"/>
            <a:ext cx="8454394" cy="563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9137894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801</Words>
  <Application>Microsoft Office PowerPoint</Application>
  <PresentationFormat>Произвольный</PresentationFormat>
  <Paragraphs>26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45</cp:revision>
  <dcterms:created xsi:type="dcterms:W3CDTF">2020-05-07T09:46:48Z</dcterms:created>
  <dcterms:modified xsi:type="dcterms:W3CDTF">2022-11-17T12:04:55Z</dcterms:modified>
</cp:coreProperties>
</file>