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82" r:id="rId3"/>
    <p:sldId id="283" r:id="rId4"/>
    <p:sldId id="284" r:id="rId5"/>
    <p:sldId id="285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951C-B587-4669-AEAB-3CA3E620BBD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2500-5BAE-47BD-9A24-DA8251B90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5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908737-7F0D-43E3-881E-D559C32D1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DD8669-1381-456D-9152-76B17665A2E2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6E4F21-2AA8-4FCA-9213-BEC765D56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7461332-109B-4216-A040-E2AE056BBB7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189D43-7D5D-4E8A-9AC3-41F16E7A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744073-5C39-4F22-9A95-A951DF15573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4D46F2-ADE1-4EDE-8C39-67B9C61D1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1AF74D4-0C31-44FB-89AF-333C2B103954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07818A-EAA9-414E-BCC0-1222C994A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66EAF66-51F2-4B1D-9CAA-516392A46DAF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8C18B8-0AB9-499B-80AD-C83B7785F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5610017-CDBA-482E-B9B7-C8AB3A109F8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2C45DB-E2D0-413F-A774-2A3FA58CE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073D13-A5DD-4361-86C6-8990952A8B1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FD72D7-AE78-45EA-9A28-FCD2A8FC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3C9B2A-B63E-4EF0-8861-FA6F31CBEC72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2899A15-DEB5-4B63-A373-0A9517BBF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C5A2552-342C-46AA-850C-74A1BFA910EB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CEE70D1-58EA-4D24-A39D-A277F7D01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44C59C-D113-4CB3-B4B2-49D55DA992C4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AA2849C-D064-4305-9283-89A112550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25CAEA6-6AE5-4923-9D8A-A806BFC44B82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96BC1-1331-453F-A4D0-2CC3A4F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36B8-D485-4F79-A6BF-BA89B061DF0D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61F2-6DA1-4B3B-ACCD-25C66D00E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U-Boot" TargetMode="External"/><Relationship Id="rId2" Type="http://schemas.openxmlformats.org/officeDocument/2006/relationships/hyperlink" Target="https://uk.wikipedia.org/wiki/%D0%A0%D0%B0%D0%B4%D1%96%D0%BE%D0%BB%D0%BE%D0%BA%D0%B0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1%83%D0%B7%D0%BE%D0%BB_(%D0%BE%D0%B4%D0%B8%D0%BD%D0%B8%D1%86%D1%8F_%D1%88%D0%B2%D0%B8%D0%B4%D0%BA%D0%BE%D1%81%D1%82%D1%96)" TargetMode="External"/><Relationship Id="rId5" Type="http://schemas.openxmlformats.org/officeDocument/2006/relationships/hyperlink" Target="https://uk.wikipedia.org/wiki/%D0%9A%D0%BE%D0%BD%D0%B2%D0%BE%D0%B9_%D1%81%D1%83%D0%B4%D0%B5%D0%BD" TargetMode="External"/><Relationship Id="rId4" Type="http://schemas.openxmlformats.org/officeDocument/2006/relationships/hyperlink" Target="https://uk.wikipedia.org/wiki/%D0%94%D0%B8%D0%B7%D0%B5%D0%BB%D1%8C%D0%BD%D0%B8%D0%B9_%D0%B4%D0%B2%D0%B8%D0%B3%D1%83%D0%B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0%B5%D1%80%D0%BE%D0%BA%D1%81%D0%B8%D0%B4_%D0%B2%D0%BE%D0%B4%D0%BD%D1%8E" TargetMode="External"/><Relationship Id="rId2" Type="http://schemas.openxmlformats.org/officeDocument/2006/relationships/hyperlink" Target="https://uk.wikipedia.org/wiki/193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uk.wikipedia.org/wiki/1944" TargetMode="External"/><Relationship Id="rId4" Type="http://schemas.openxmlformats.org/officeDocument/2006/relationships/hyperlink" Target="https://uk.wikipedia.org/wiki/U-24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1%D0%B0%D0%BB%D1%96%D1%81%D1%82%D0%B8%D1%87%D0%BD%D0%B0_%D1%80%D0%B0%D0%BA%D0%B5%D1%82%D0%B0" TargetMode="External"/><Relationship Id="rId3" Type="http://schemas.openxmlformats.org/officeDocument/2006/relationships/hyperlink" Target="https://uk.wikipedia.org/wiki/%D0%91%D0%B8%D1%82%D0%B2%D0%B0_%D0%B7%D0%B0_%D0%90%D1%82%D0%BB%D0%B0%D0%BD%D1%82%D0%B8%D0%BA%D1%83_(1939%E2%80%941945)" TargetMode="External"/><Relationship Id="rId7" Type="http://schemas.openxmlformats.org/officeDocument/2006/relationships/hyperlink" Target="https://uk.wikipedia.org/wiki/%D0%94%D1%80%D1%83%D0%B3%D0%B0_%D1%81%D0%B2%D1%96%D1%82%D0%BE%D0%B2%D0%B0_%D0%B2%D1%96%D0%B9%D0%BD%D0%B0" TargetMode="External"/><Relationship Id="rId2" Type="http://schemas.openxmlformats.org/officeDocument/2006/relationships/hyperlink" Target="https://uk.wikipedia.org/wiki/%D0%A8%D0%BD%D0%BE%D1%80%D0%BA%D0%B5%D0%BB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0%BE%D0%B2%D1%87%D0%B0_%D0%B7%D0%B3%D1%80%D0%B0%D1%8F" TargetMode="External"/><Relationship Id="rId5" Type="http://schemas.openxmlformats.org/officeDocument/2006/relationships/hyperlink" Target="https://uk.wikipedia.org/wiki/%D0%9A%D0%B0%D1%80%D0%BB_%D0%94%D0%B5%D0%BD%D1%96%D1%86" TargetMode="External"/><Relationship Id="rId4" Type="http://schemas.openxmlformats.org/officeDocument/2006/relationships/hyperlink" Target="https://uk.wikipedia.org/wiki/%D0%9A%D1%80%D1%96%D0%B3%D1%81%D0%BC%D0%B0%D1%80%D1%96%D0%BD%D0%B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8%D0%BD%D0%BE%D1%80%D0%BA%D0%B5%D0%BB%D1%8C" TargetMode="External"/><Relationship Id="rId2" Type="http://schemas.openxmlformats.org/officeDocument/2006/relationships/hyperlink" Target="https://uk.wikipedia.org/wiki/%D0%94%D0%B0%D0%BB%D1%8C%D0%BD%D1%96%D1%81%D1%82%D1%8C_%D0%BF%D0%BB%D0%B0%D0%B2%D0%B0%D0%BD%D0%BD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1950-%D1%82%D1%9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2%D1%80%D0%B0%D0%BD%D1%81%D0%BF%D0%BE%D1%80%D1%82%D0%BD%D0%B8%D0%B9_%D0%BA%D0%BE%D1%80%D0%B0%D0%B1%D0%B5%D0%BB%D1%8C" TargetMode="External"/><Relationship Id="rId2" Type="http://schemas.openxmlformats.org/officeDocument/2006/relationships/hyperlink" Target="https://uk.wikipedia.org/wiki/%D0%92%D0%9C%D0%A4_%D0%A1%D0%A0%D0%A1%D0%A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D%D0%B0%D0%B4%D0%BC%D0%B0%D0%BB%D0%B8%D0%B9_%D0%BF%D1%96%D0%B4%D0%B2%D0%BE%D0%B4%D0%BD%D0%B8%D0%B9_%D1%87%D0%BE%D0%B2%D0%B5%D0%BD" TargetMode="External"/><Relationship Id="rId5" Type="http://schemas.openxmlformats.org/officeDocument/2006/relationships/hyperlink" Target="https://uk.wikipedia.org/wiki/%D0%9F%D1%96%D0%B4%D0%B2%D0%BE%D0%B4%D0%BD%D0%B8%D0%B9_%D0%BC%D1%96%D0%BD%D0%BD%D0%B8%D0%B9_%D0%B7%D0%B0%D0%B3%D0%BE%D1%80%D0%BE%D0%B4%D0%B6%D1%83%D0%B2%D0%B0%D1%87" TargetMode="External"/><Relationship Id="rId4" Type="http://schemas.openxmlformats.org/officeDocument/2006/relationships/hyperlink" Target="https://uk.wikipedia.org/wiki/%D0%91%D0%BE%D0%B9%D0%BE%D0%B2%D0%B8%D0%B9_%D0%BA%D0%BE%D1%80%D0%B0%D0%B1%D0%B5%D0%BB%D1%8C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4_%D1%87%D0%B5%D1%80%D0%B2%D0%BD%D1%8F" TargetMode="External"/><Relationship Id="rId13" Type="http://schemas.openxmlformats.org/officeDocument/2006/relationships/image" Target="../media/image9.gif"/><Relationship Id="rId3" Type="http://schemas.openxmlformats.org/officeDocument/2006/relationships/hyperlink" Target="https://uk.wikipedia.org/wiki/%D0%90%D1%82%D0%BE%D0%BC%D0%BD%D0%B8%D0%B9_%D0%BF%D1%96%D0%B4%D0%B2%D0%BE%D0%B4%D0%BD%D0%B8%D0%B9_%D1%87%D0%BE%D0%B2%D0%B5%D0%BD" TargetMode="External"/><Relationship Id="rId7" Type="http://schemas.openxmlformats.org/officeDocument/2006/relationships/hyperlink" Target="https://uk.wikipedia.org/wiki/%D0%90%D0%BD%D0%B3%D0%BB%D1%96%D0%B9%D1%81%D1%8C%D0%BA%D0%B0_%D0%BC%D0%BE%D0%B2%D0%B0" TargetMode="External"/><Relationship Id="rId12" Type="http://schemas.openxmlformats.org/officeDocument/2006/relationships/hyperlink" Target="https://uk.wikipedia.org/wiki/1955" TargetMode="External"/><Relationship Id="rId2" Type="http://schemas.openxmlformats.org/officeDocument/2006/relationships/hyperlink" Target="https://uk.wikipedia.org/wiki/19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D%D0%B0%D1%83%D1%82%D1%96%D0%BB%D1%83%D1%81_(%D0%B5%D0%BA%D1%81%D0%BF%D0%B5%D1%80%D0%B8%D0%BC%D0%B5%D0%BD%D1%82%D0%B0%D0%BB%D1%8C%D0%BD%D0%B8%D0%B9_%D1%82%D0%B8%D0%BF_%D0%90%D0%9F%D0%A7_%D0%A1%D0%A8%D0%90)" TargetMode="External"/><Relationship Id="rId11" Type="http://schemas.openxmlformats.org/officeDocument/2006/relationships/hyperlink" Target="https://uk.wikipedia.org/wiki/1954" TargetMode="External"/><Relationship Id="rId5" Type="http://schemas.openxmlformats.org/officeDocument/2006/relationships/hyperlink" Target="https://uk.wikipedia.org/wiki/%D0%AF%D0%B4%D0%B5%D1%80%D0%BD%D0%B0_%D1%81%D0%B8%D0%BB%D0%BE%D0%B2%D0%B0_%D1%83%D1%81%D1%82%D0%B0%D0%BD%D0%BE%D0%B2%D0%BA%D0%B0" TargetMode="External"/><Relationship Id="rId10" Type="http://schemas.openxmlformats.org/officeDocument/2006/relationships/hyperlink" Target="https://uk.wikipedia.org/wiki/21_%D1%81%D1%96%D1%87%D0%BD%D1%8F" TargetMode="External"/><Relationship Id="rId4" Type="http://schemas.openxmlformats.org/officeDocument/2006/relationships/hyperlink" Target="https://uk.wikipedia.org/wiki/1948" TargetMode="External"/><Relationship Id="rId9" Type="http://schemas.openxmlformats.org/officeDocument/2006/relationships/hyperlink" Target="https://uk.wikipedia.org/wiki/1952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uk.wikipedia.org/wiki/1957" TargetMode="External"/><Relationship Id="rId7" Type="http://schemas.openxmlformats.org/officeDocument/2006/relationships/hyperlink" Target="https://uk.wikipedia.org/wiki/627,_627%D0%90_%D0%9A%D0%B8%D1%82_(%D1%82%D0%B8%D0%BF_%D0%B0%D1%82%D0%BE%D0%BC%D0%BD%D0%B8%D1%85_%D0%BF%D1%96%D0%B4%D0%B2%D0%BE%D0%B4%D0%BD%D0%B8%D1%85_%D1%87%D0%BE%D0%B2%D0%BD%D1%96%D0%B2_%D0%A1%D0%A0%D0%A1%D0%A0)" TargetMode="External"/><Relationship Id="rId2" Type="http://schemas.openxmlformats.org/officeDocument/2006/relationships/hyperlink" Target="https://uk.wikipedia.org/wiki/12_%D1%81%D0%B5%D1%80%D0%BF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B%D0%B5%D0%BD%D1%96%D0%BD%D1%81%D1%8C%D0%BA%D0%B8%D0%B9_%D0%BA%D0%BE%D0%BC%D1%81%D0%BE%D0%BC%D0%BE%D0%BB_(%D0%BF%D1%96%D0%B4%D0%B2%D0%BE%D0%B4%D0%BD%D0%B8%D0%B9_%D1%87%D0%BE%D0%B2%D0%B5%D0%BD)" TargetMode="External"/><Relationship Id="rId5" Type="http://schemas.openxmlformats.org/officeDocument/2006/relationships/hyperlink" Target="https://uk.wikipedia.org/wiki/%D0%9F%D1%96%D0%B2%D0%BD%D1%96%D1%87%D0%BD%D0%B8%D0%B9_%D1%84%D0%BB%D0%BE%D1%82_(%D0%A1%D0%A0%D0%A1%D0%A0)" TargetMode="External"/><Relationship Id="rId4" Type="http://schemas.openxmlformats.org/officeDocument/2006/relationships/hyperlink" Target="https://uk.wikipedia.org/wiki/1959" TargetMode="External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0%B8%D0%B4%D0%B8_%D0%B7%D0%B1%D1%80%D0%BE%D0%B9%D0%BD%D0%B8%D1%85_%D1%81%D0%B8%D0%BB" TargetMode="External"/><Relationship Id="rId13" Type="http://schemas.openxmlformats.org/officeDocument/2006/relationships/hyperlink" Target="https://uk.wikipedia.org/wiki/1959" TargetMode="External"/><Relationship Id="rId18" Type="http://schemas.openxmlformats.org/officeDocument/2006/relationships/hyperlink" Target="https://uk.wikipedia.org/wiki/%D0%9A%D0%BE%D0%B4%D0%BE%D0%B2%D1%96_%D1%96%D0%BC%D0%B5%D0%BD%D0%B0_%D0%9D%D0%90%D0%A2%D0%9E" TargetMode="External"/><Relationship Id="rId3" Type="http://schemas.openxmlformats.org/officeDocument/2006/relationships/hyperlink" Target="https://uk.wikipedia.org/wiki/%D0%A5%D0%BE%D0%BB%D0%BE%D0%B4%D0%BD%D0%B0_%D0%B2%D1%96%D0%B9%D0%BD%D0%B0" TargetMode="External"/><Relationship Id="rId7" Type="http://schemas.openxmlformats.org/officeDocument/2006/relationships/hyperlink" Target="https://uk.wikipedia.org/wiki/%D0%90%D1%82%D0%BE%D0%BC%D0%BD%D0%B8%D0%B9_%D0%BF%D1%96%D0%B4%D0%B2%D0%BE%D0%B4%D0%BD%D0%B8%D0%B9_%D1%87%D0%BE%D0%B2%D0%B5%D0%BD_%D0%B7_%D0%B1%D0%B0%D0%BB%D1%96%D1%81%D1%82%D0%B8%D1%87%D0%BD%D0%B8%D0%BC%D0%B8_%D1%80%D0%B0%D0%BA%D0%B5%D1%82%D0%B0%D0%BC%D0%B8" TargetMode="External"/><Relationship Id="rId12" Type="http://schemas.openxmlformats.org/officeDocument/2006/relationships/hyperlink" Target="https://uk.wikipedia.org/wiki/%D0%92%D0%9C%D0%A1_%D0%A1%D0%A8%D0%90" TargetMode="External"/><Relationship Id="rId17" Type="http://schemas.openxmlformats.org/officeDocument/2006/relationships/hyperlink" Target="https://uk.wikipedia.org/wiki/%D0%90%D1%82%D0%BE%D0%BC%D0%BD%D1%96_%D0%BF%D1%96%D0%B4%D0%B2%D0%BE%D0%B4%D0%BD%D1%96_%D1%87%D0%BE%D0%B2%D0%BD%D0%B8_%D0%B7_%D0%B1%D0%B0%D0%BB%D1%96%D1%81%D1%82%D0%B8%D1%87%D0%BD%D0%B8%D0%BC%D0%B8_%D1%80%D0%B0%D0%BA%D0%B5%D1%82%D0%B0%D0%BC%D0%B8_%D0%BF%D1%80%D0%BE%D1%94%D0%BA%D1%82%D1%96%D0%B2_658,_658%D0%9C" TargetMode="External"/><Relationship Id="rId2" Type="http://schemas.openxmlformats.org/officeDocument/2006/relationships/hyperlink" Target="https://uk.wikipedia.org/wiki/%D0%9F%D0%B5%D1%80%D0%B5%D0%B3%D0%BE%D0%BD%D0%B8_%D0%BE%D0%B7%D0%B1%D1%80%D0%BE%D1%94%D0%BD%D1%8C" TargetMode="External"/><Relationship Id="rId16" Type="http://schemas.openxmlformats.org/officeDocument/2006/relationships/hyperlink" Target="https://uk.wikipedia.org/wiki/%D0%A0%D0%B0%D0%B4%D1%8F%D0%BD%D1%81%D1%8C%D0%BA%D0%B8%D0%B9_%D0%A1%D0%BE%D1%8E%D0%B7" TargetMode="External"/><Relationship Id="rId20" Type="http://schemas.openxmlformats.org/officeDocument/2006/relationships/hyperlink" Target="https://uk.wikipedia.org/w/index.php?title=%D0%A0-21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1%D0%B0%D0%BB%D1%96%D1%81%D1%82%D0%B8%D1%87%D0%BD%D0%B0_%D1%80%D0%B0%D0%BA%D0%B5%D1%82%D0%B0" TargetMode="External"/><Relationship Id="rId11" Type="http://schemas.openxmlformats.org/officeDocument/2006/relationships/hyperlink" Target="https://uk.wikipedia.org/wiki/%D0%90%D0%BD%D0%B3%D0%BB%D1%96%D0%B9%D1%81%D1%8C%D0%BA%D0%B0_%D0%BC%D0%BE%D0%B2%D0%B0" TargetMode="External"/><Relationship Id="rId5" Type="http://schemas.openxmlformats.org/officeDocument/2006/relationships/hyperlink" Target="https://uk.wikipedia.org/wiki/%D0%AF%D0%B4%D0%B5%D1%80%D0%BD%D0%B0_%D0%B7%D0%B1%D1%80%D0%BE%D1%8F" TargetMode="External"/><Relationship Id="rId15" Type="http://schemas.openxmlformats.org/officeDocument/2006/relationships/hyperlink" Target="https://uk.wikipedia.org/w/index.php?title=UGM-27_%C2%AB%D0%9F%D0%BE%D0%BB%D0%B0%D1%80%D1%96%D1%81%C2%BB&amp;action=edit&amp;redlink=1" TargetMode="External"/><Relationship Id="rId10" Type="http://schemas.openxmlformats.org/officeDocument/2006/relationships/hyperlink" Target="https://uk.wikipedia.org/wiki/%D0%9F%D1%96%D0%B4%D0%B2%D0%BE%D0%B4%D0%BD%D1%96_%D1%87%D0%BE%D0%B2%D0%BD%D0%B8_%D1%82%D0%B8%D0%BF%D1%83_%C2%AB%D0%94%D0%B6%D0%BE%D1%80%D0%B4%D0%B6_%D0%92%D0%B0%D1%88%D0%B8%D0%BD%D0%B3%D1%82%D0%BE%D0%BD%C2%BB" TargetMode="External"/><Relationship Id="rId19" Type="http://schemas.openxmlformats.org/officeDocument/2006/relationships/hyperlink" Target="https://uk.wikipedia.org/w/index.php?title=%D0%A0-13&amp;action=edit&amp;redlink=1" TargetMode="External"/><Relationship Id="rId4" Type="http://schemas.openxmlformats.org/officeDocument/2006/relationships/hyperlink" Target="https://uk.wikipedia.org/wiki/1960-%D1%82%D1%96" TargetMode="External"/><Relationship Id="rId9" Type="http://schemas.openxmlformats.org/officeDocument/2006/relationships/hyperlink" Target="https://uk.wikipedia.org/wiki/%D0%AF%D0%B4%D0%B5%D1%80%D0%BD%D0%B0_%D0%B2%D1%96%D0%B9%D0%BD%D0%B0" TargetMode="External"/><Relationship Id="rId14" Type="http://schemas.openxmlformats.org/officeDocument/2006/relationships/hyperlink" Target="https://uk.wikipedia.org/wiki/196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0%D1%82%D0%BE%D0%BC%D0%BD%D0%B8%D0%B9_%D1%80%D0%B0%D0%BA%D0%B5%D1%82%D0%BD%D0%B8%D0%B9_%D0%BF%D1%96%D0%B4%D0%B2%D0%BE%D0%B4%D0%BD%D0%B8%D0%B9_%D0%BA%D1%80%D0%B5%D0%B9%D1%81%D0%B5%D1%80_%D1%81%D1%82%D1%80%D0%B0%D1%82%D0%B5%D0%B3%D1%96%D1%87%D0%BD%D0%BE%D0%B3%D0%BE_%D0%BF%D1%80%D0%B8%D0%B7%D0%BD%D0%B0%D1%87%D0%B5%D0%BD%D0%BD%D1%8F_%D0%BF%D1%80%D0%BE%D0%B5%D0%BA%D1%82%D1%83_667%D0%90" TargetMode="External"/><Relationship Id="rId13" Type="http://schemas.openxmlformats.org/officeDocument/2006/relationships/hyperlink" Target="https://uk.wikipedia.org/w/index.php?title=%D0%AF%D0%B4%D0%B5%D1%80%D0%BD%D0%B8%D0%B9_%D0%BF%D0%B0%D1%80%D0%B8%D1%82%D0%B5%D1%82&amp;action=edit&amp;redlink=1" TargetMode="External"/><Relationship Id="rId3" Type="http://schemas.openxmlformats.org/officeDocument/2006/relationships/hyperlink" Target="https://uk.wikipedia.org/wiki/%D0%90%D0%BD%D0%B3%D0%BB%D1%96%D0%B9%D1%81%D1%8C%D0%BA%D0%B0_%D0%BC%D0%BE%D0%B2%D0%B0" TargetMode="External"/><Relationship Id="rId7" Type="http://schemas.openxmlformats.org/officeDocument/2006/relationships/hyperlink" Target="https://uk.wikipedia.org/wiki/%D0%9E%D0%B3%D0%B0%D0%B9%D0%BE_(%D1%82%D0%B8%D0%BF_%D0%BF%D1%96%D0%B4%D0%B2%D0%BE%D0%B4%D0%BD%D0%BE%D0%B3%D0%BE_%D1%87%D0%BE%D0%B2%D0%BD%D0%B0)" TargetMode="External"/><Relationship Id="rId12" Type="http://schemas.openxmlformats.org/officeDocument/2006/relationships/hyperlink" Target="https://uk.wikipedia.org/wiki/%D0%90%D1%82%D0%BE%D0%BC%D0%BD%D0%B8%D0%B9_%D1%80%D0%B0%D0%BA%D0%B5%D1%82%D0%BD%D0%B8%D0%B9_%D0%BF%D1%96%D0%B4%D0%B2%D0%BE%D0%B4%D0%BD%D0%B8%D0%B9_%D0%BA%D1%80%D0%B5%D0%B9%D1%81%D0%B5%D1%80_%D1%81%D1%82%D1%80%D0%B0%D1%82%D0%B5%D0%B3%D1%96%D1%87%D0%BD%D0%BE%D0%B3%D0%BE_%D0%BF%D1%80%D0%B8%D0%B7%D0%BD%D0%B0%D1%87%D0%B5%D0%BD%D0%BD%D1%8F_%D0%BF%D1%80%D0%BE%D0%B5%D0%BA%D1%82%D1%83_667%D0%91%D0%94%D0%A0%D0%9C" TargetMode="External"/><Relationship Id="rId2" Type="http://schemas.openxmlformats.org/officeDocument/2006/relationships/hyperlink" Target="https://uk.wikipedia.org/wiki/%D0%9B%D0%B0%D1%84%D0%B0%D1%94%D1%82_(%D1%82%D0%B8%D0%BF_%D0%B0%D1%82%D0%BE%D0%BC%D0%BD%D0%B8%D1%85_%D0%BF%D1%96%D0%B4%D0%B2%D0%BE%D0%B4%D0%BD%D0%B8%D1%85_%D1%87%D0%BE%D0%B2%D0%BD%D1%96%D0%B2_%D0%A1%D0%A8%D0%9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1970-%D1%82%D1%96" TargetMode="External"/><Relationship Id="rId11" Type="http://schemas.openxmlformats.org/officeDocument/2006/relationships/hyperlink" Target="https://uk.wikipedia.org/wiki/%D0%90%D1%82%D0%BE%D0%BC%D0%BD%D0%B8%D0%B9_%D1%80%D0%B0%D0%BA%D0%B5%D1%82%D0%BD%D0%B8%D0%B9_%D0%BF%D1%96%D0%B4%D0%B2%D0%BE%D0%B4%D0%BD%D0%B8%D0%B9_%D0%BA%D1%80%D0%B5%D0%B9%D1%81%D0%B5%D1%80_%D1%81%D1%82%D1%80%D0%B0%D1%82%D0%B5%D0%B3%D1%96%D1%87%D0%BD%D0%BE%D0%B3%D0%BE_%D0%BF%D1%80%D0%B8%D0%B7%D0%BD%D0%B0%D1%87%D0%B5%D0%BD%D0%BD%D1%8F_%D0%BF%D1%80%D0%BE%D0%B5%D0%BA%D1%82%D1%83_667%D0%91%D0%94%D0%A0" TargetMode="External"/><Relationship Id="rId5" Type="http://schemas.openxmlformats.org/officeDocument/2006/relationships/hyperlink" Target="https://uk.wikipedia.org/wiki/%D0%91%D0%B5%D0%BD%D0%B4%D0%B6%D0%B0%D0%BC%D1%96%D0%BD_%D0%A4%D1%80%D0%B0%D0%BD%D0%BA%D0%BB%D1%96%D0%BD_(%D1%82%D0%B8%D0%BF_%D0%B0%D1%82%D0%BE%D0%BC%D0%BD%D0%B8%D1%85_%D0%BF%D1%96%D0%B4%D0%B2%D0%BE%D0%B4%D0%BD%D0%B8%D1%85_%D1%87%D0%BE%D0%B2%D0%BD%D1%96%D0%B2_%D0%A1%D0%A8%D0%90)" TargetMode="External"/><Relationship Id="rId10" Type="http://schemas.openxmlformats.org/officeDocument/2006/relationships/hyperlink" Target="https://uk.wikipedia.org/wiki/%D0%90%D1%82%D0%BE%D0%BC%D0%BD%D0%B8%D0%B9_%D1%80%D0%B0%D0%BA%D0%B5%D1%82%D0%BD%D0%B8%D0%B9_%D0%BF%D1%96%D0%B4%D0%B2%D0%BE%D0%B4%D0%BD%D0%B8%D0%B9_%D0%BA%D1%80%D0%B5%D0%B9%D1%81%D0%B5%D1%80_%D1%81%D1%82%D1%80%D0%B0%D1%82%D0%B5%D0%B3%D1%96%D1%87%D0%BD%D0%BE%D0%B3%D0%BE_%D0%BF%D1%80%D0%B8%D0%B7%D0%BD%D0%B0%D1%87%D0%B5%D0%BD%D0%BD%D1%8F_%D0%BF%D1%80%D0%BE%D0%B5%D0%BA%D1%82%D1%83_667%D0%91%D0%94" TargetMode="External"/><Relationship Id="rId4" Type="http://schemas.openxmlformats.org/officeDocument/2006/relationships/hyperlink" Target="https://uk.wikipedia.org/wiki/%D0%94%D0%B6%D0%B5%D0%B9%D0%BC%D1%81_%D0%9C%D0%B5%D0%B4%D1%96%D1%81%D0%BE%D0%BD_(%D1%82%D0%B8%D0%BF_%D0%B0%D1%82%D0%BE%D0%BC%D0%BD%D0%B8%D1%85_%D0%BF%D1%96%D0%B4%D0%B2%D0%BE%D0%B4%D0%BD%D0%B8%D1%85_%D1%87%D0%BE%D0%B2%D0%BD%D1%96%D0%B2_%D0%A1%D0%A8%D0%90)" TargetMode="External"/><Relationship Id="rId9" Type="http://schemas.openxmlformats.org/officeDocument/2006/relationships/hyperlink" Target="https://uk.wikipedia.org/wiki/%D0%90%D1%82%D0%BE%D0%BC%D0%BD%D0%B8%D0%B9_%D1%80%D0%B0%D0%BA%D0%B5%D1%82%D0%BD%D0%B8%D0%B9_%D0%BF%D1%96%D0%B4%D0%B2%D0%BE%D0%B4%D0%BD%D0%B8%D0%B9_%D0%BA%D1%80%D0%B5%D0%B9%D1%81%D0%B5%D1%80_%D1%81%D1%82%D1%80%D0%B0%D1%82%D0%B5%D0%B3%D1%96%D1%87%D0%BD%D0%BE%D0%B3%D0%BE_%D0%BF%D1%80%D0%B8%D0%B7%D0%BD%D0%B0%D1%87%D0%B5%D0%BD%D0%BD%D1%8F_%D0%BF%D1%80%D0%BE%D0%B5%D0%BA%D1%82%D1%83_667%D0%9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uk.wikipedia.org/wiki/199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1%96%D0%B4%D0%B2%D0%BE%D0%B4%D0%BD%D0%B8%D0%B9_%D1%87%D0%BE%D0%B2%D0%B5%D0%BD#cite_note-5" TargetMode="External"/><Relationship Id="rId3" Type="http://schemas.openxmlformats.org/officeDocument/2006/relationships/hyperlink" Target="https://uk.wikipedia.org/wiki/%D0%9B%D1%96%D0%BD%D1%96%D0%B9%D0%BD%D0%B8%D0%B9_%D0%BA%D0%BE%D1%80%D0%B0%D0%B1%D0%B5%D0%BB%D1%8C" TargetMode="External"/><Relationship Id="rId7" Type="http://schemas.openxmlformats.org/officeDocument/2006/relationships/hyperlink" Target="https://uk.wikipedia.org/wiki/%D0%90%D0%BD%D0%B3%D0%BB%D1%96%D0%B9%D1%81%D1%8C%D0%BA%D0%B0_%D0%BC%D0%BE%D0%B2%D0%B0" TargetMode="External"/><Relationship Id="rId2" Type="http://schemas.openxmlformats.org/officeDocument/2006/relationships/hyperlink" Target="https://uk.wikipedia.org/wiki/%D0%9F%D0%B5%D1%80%D1%88%D0%B0_%D1%81%D0%B2%D1%96%D1%82%D0%BE%D0%B2%D0%B0_%D0%B2%D1%96%D0%B9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1%D1%80%D0%BE%D0%BD%D0%B5%D0%BD%D0%BE%D1%81%D0%BD%D0%B8%D0%B9_%D0%BA%D1%80%D0%B5%D0%B9%D1%81%D0%B5%D1%80" TargetMode="External"/><Relationship Id="rId5" Type="http://schemas.openxmlformats.org/officeDocument/2006/relationships/hyperlink" Target="https://uk.wikipedia.org/wiki/SM_U-9_(%D0%9A%D0%B0%D0%B9%D0%B7%D0%B5%D1%80%D0%BB%D1%96%D1%85%D0%B5_%D0%9C%D0%B0%D1%80%D1%96%D0%BD%D0%B5)" TargetMode="External"/><Relationship Id="rId4" Type="http://schemas.openxmlformats.org/officeDocument/2006/relationships/hyperlink" Target="https://uk.wikipedia.org/wiki/%D0%92%D1%96%D0%B9%D1%81%D1%8C%D0%BA%D0%BE%D0%B2%D0%B8%D0%B9_%D0%BA%D0%BE%D1%80%D0%B0%D0%B1%D0%B5%D0%BB%D1%8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90%D0%BD%D0%B0%D0%B5%D1%80%D0%BE%D0%B1%D0%BD%D0%B0_%D0%B5%D0%BD%D0%B5%D1%80%D0%B3%D0%B5%D1%82%D0%B8%D1%87%D0%BD%D0%B0_%D1%83%D1%81%D1%82%D0%B0%D0%BD%D0%BE%D0%B2%D0%BA%D0%B0&amp;action=edit&amp;redlink=1" TargetMode="External"/><Relationship Id="rId2" Type="http://schemas.openxmlformats.org/officeDocument/2006/relationships/hyperlink" Target="https://uk.wikipedia.org/w/index.php?title=%D0%90%D0%BA%D1%83%D1%81%D1%82%D0%B8%D1%87%D0%BD%D0%B0_%D0%BF%D0%BE%D1%82%D0%B0%D1%94%D0%BC%D0%BD%D1%96%D1%81%D1%82%D1%8C&amp;action=edit&amp;redlink=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uk.wikipedia.org/wiki/%D0%9A%D1%80%D0%B5%D0%B9%D1%81%D0%B5%D1%80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uk.wikipedia.org/wiki/%D0%9B%D1%96%D0%BD%D1%96%D0%B9%D0%BD%D0%B8%D0%B9_%D0%BA%D0%BE%D1%80%D0%B0%D0%B1%D0%B5%D0%BB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0%D0%BD%D1%82%D0%B0%D0%BD%D1%82%D0%B0" TargetMode="External"/><Relationship Id="rId5" Type="http://schemas.openxmlformats.org/officeDocument/2006/relationships/hyperlink" Target="https://uk.wikipedia.org/wiki/%D0%A0%D0%B5%D1%94%D1%81%D1%82%D1%80%D0%BE%D0%B2%D0%B0_%D1%82%D0%BE%D0%BD%D0%BD%D0%B0" TargetMode="External"/><Relationship Id="rId4" Type="http://schemas.openxmlformats.org/officeDocument/2006/relationships/hyperlink" Target="https://uk.wikipedia.org/wiki/%D0%95%D1%81%D0%BC%D1%96%D0%BD%D0%B5%D1%86%D1%8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uk.wikipedia.org/wiki/%D0%9B%D1%83%D0%B7%D1%96%D1%82%D0%B0%D0%BD%D1%96%D1%8F_(%D1%81%D1%83%D0%B4%D0%BD%D0%BE)" TargetMode="External"/><Relationship Id="rId7" Type="http://schemas.openxmlformats.org/officeDocument/2006/relationships/hyperlink" Target="https://uk.wikipedia.org/wiki/%D0%9A%D0%BE%D1%80%D0%B0%D0%B1%D0%B5%D0%BB%D1%8C%D0%BD%D0%B0_%D0%B0%D1%80%D1%82%D0%B8%D0%BB%D0%B5%D1%80%D1%96%D1%8F" TargetMode="External"/><Relationship Id="rId2" Type="http://schemas.openxmlformats.org/officeDocument/2006/relationships/hyperlink" Target="https://uk.wikipedia.org/wiki/%D0%9F%D1%96%D0%B4%D0%B2%D0%BE%D0%B4%D0%BD%D0%B0_%D0%B2%D1%96%D0%B9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0%D0%B2%D1%82%D0%BE%D0%BD%D0%BE%D0%BC%D0%BD%D1%96%D1%81%D1%82%D1%8C_%D0%BA%D0%BE%D1%80%D0%B0%D0%B1%D0%BB%D1%8F" TargetMode="External"/><Relationship Id="rId5" Type="http://schemas.openxmlformats.org/officeDocument/2006/relationships/hyperlink" Target="https://uk.wikipedia.org/wiki/%D0%A8%D0%B2%D0%B8%D0%B4%D0%BA%D1%96%D1%81%D1%82%D1%8C" TargetMode="External"/><Relationship Id="rId4" Type="http://schemas.openxmlformats.org/officeDocument/2006/relationships/hyperlink" Target="https://uk.wikipedia.org/wiki/%D0%9C%D0%BE%D1%80%D1%81%D1%8C%D0%BA%D0%B0_%D0%B0%D0%B2%D1%96%D0%B0%D1%86%D1%96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0%B5%D0%BB%D0%B8%D0%BA%D0%B0_%D0%91%D1%80%D0%B8%D1%82%D0%B0%D0%BD%D1%96%D1%8F" TargetMode="External"/><Relationship Id="rId2" Type="http://schemas.openxmlformats.org/officeDocument/2006/relationships/hyperlink" Target="https://uk.wikipedia.org/wiki/%D0%AF%D0%BF%D0%BE%D0%BD%D1%96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uk.wikipedia.org/wiki/%D0%93%D1%96%D0%B4%D1%80%D0%BE%D0%BB%D0%BE%D0%BA%D0%B0%D1%82%D0%BE%D1%8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1%80%D0%B8%D0%B3%D1%81%D0%BC%D0%B0%D1%80%D0%B8%D0%BD%D0%B5" TargetMode="External"/><Relationship Id="rId2" Type="http://schemas.openxmlformats.org/officeDocument/2006/relationships/hyperlink" Target="https://uk.wikipedia.org/wiki/%D0%94%D1%80%D1%83%D0%B3%D0%B0_%D1%81%D0%B2%D1%96%D1%82%D0%BE%D0%B2%D0%B0_%D0%B2%D1%96%D0%B9%D0%BD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4%D0%B0%D0%BB%D1%8C%D0%BD%D1%96%D1%81%D1%82%D1%8C_%D0%BF%D0%BB%D0%B0%D0%B2%D0%B0%D0%BD%D0%BD%D1%8F" TargetMode="External"/><Relationship Id="rId4" Type="http://schemas.openxmlformats.org/officeDocument/2006/relationships/hyperlink" Target="https://uk.wikipedia.org/wiki/%D0%A2%D1%80%D0%B5%D1%82%D1%96%D0%B9_%D0%A0%D0%B5%D0%B9%D1%8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2%D1%96%D0%B0%D0%BD%D0%BE%D1%81%D0%B5%D1%86%D1%8C" TargetMode="External"/><Relationship Id="rId7" Type="http://schemas.openxmlformats.org/officeDocument/2006/relationships/hyperlink" Target="https://uk.wikipedia.org/wiki/%D0%9A%D0%BE%D0%BD%D0%B2%D0%BE%D0%B9_%D1%81%D1%83%D0%B4%D0%B5%D0%BD" TargetMode="External"/><Relationship Id="rId2" Type="http://schemas.openxmlformats.org/officeDocument/2006/relationships/hyperlink" Target="https://uk.wikipedia.org/wiki/%D0%9B%D1%96%D0%BD%D1%96%D0%B9%D0%BD%D0%B8%D0%B9_%D0%BA%D0%BE%D1%80%D0%B0%D0%B1%D0%B5%D0%BB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0%B8%D1%81%D0%B5%D0%BD%D1%8C" TargetMode="External"/><Relationship Id="rId5" Type="http://schemas.openxmlformats.org/officeDocument/2006/relationships/hyperlink" Target="https://uk.wikipedia.org/wiki/%D0%95%D0%BB%D0%B5%D0%BA%D1%82%D1%80%D0%B8%D1%87%D0%BD%D0%B8%D0%B9_%D0%B0%D0%BA%D1%83%D0%BC%D1%83%D0%BB%D1%8F%D1%82%D0%BE%D1%80" TargetMode="External"/><Relationship Id="rId4" Type="http://schemas.openxmlformats.org/officeDocument/2006/relationships/hyperlink" Target="https://uk.wikipedia.org/wiki/%D0%95%D1%81%D0%BC%D1%96%D0%BD%D0%B5%D1%86%D1%8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23_%D0%B1%D0%B5%D1%80%D0%B5%D0%B7%D0%BD%D1%8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19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4288" y="2588432"/>
            <a:ext cx="10017736" cy="4069533"/>
          </a:xfrm>
        </p:spPr>
        <p:txBody>
          <a:bodyPr>
            <a:normAutofit fontScale="90000"/>
          </a:bodyPr>
          <a:lstStyle/>
          <a:p>
            <a:endParaRPr lang="uk-UA" altLang="en-US" dirty="0"/>
          </a:p>
          <a:p>
            <a:r>
              <a:rPr lang="uk-UA" altLang="en-US" b="1" dirty="0" err="1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гурток</a:t>
            </a:r>
          </a:p>
          <a:p>
            <a:r>
              <a:rPr lang="uk-UA" altLang="en-US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/>
            </a:r>
            <a:b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</a:b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«Підводні човни. Частина 2»</a:t>
            </a:r>
            <a:endParaRPr lang="uk-UA" altLang="en-US" sz="4000" b="1" dirty="0">
              <a:solidFill>
                <a:srgbClr val="FF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endParaRPr lang="uk-UA" altLang="en-US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5188" y="365282"/>
            <a:ext cx="4274341" cy="2223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/>
              <a:t>союзниками </a:t>
            </a:r>
            <a:r>
              <a:rPr lang="ru-RU" dirty="0" err="1">
                <a:hlinkClick r:id="rId2" tooltip="Радіолокація"/>
              </a:rPr>
              <a:t>радіолокації</a:t>
            </a:r>
            <a:r>
              <a:rPr lang="ru-RU" dirty="0"/>
              <a:t> для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збільшило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 </a:t>
            </a:r>
            <a:r>
              <a:rPr lang="ru-RU" dirty="0" err="1">
                <a:hlinkClick r:id="rId3" tooltip="U-Boot"/>
              </a:rPr>
              <a:t>німецького</a:t>
            </a:r>
            <a:r>
              <a:rPr lang="ru-RU" dirty="0">
                <a:hlinkClick r:id="rId3" tooltip="U-Boot"/>
              </a:rPr>
              <a:t> </a:t>
            </a:r>
            <a:r>
              <a:rPr lang="ru-RU" dirty="0" err="1">
                <a:hlinkClick r:id="rId3" tooltip="U-Boot"/>
              </a:rPr>
              <a:t>підводного</a:t>
            </a:r>
            <a:r>
              <a:rPr lang="ru-RU" dirty="0">
                <a:hlinkClick r:id="rId3" tooltip="U-Boot"/>
              </a:rPr>
              <a:t> флоту</a:t>
            </a:r>
            <a:r>
              <a:rPr lang="ru-RU" dirty="0"/>
              <a:t>.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у </a:t>
            </a:r>
            <a:r>
              <a:rPr lang="ru-RU" dirty="0" err="1"/>
              <a:t>поході</a:t>
            </a:r>
            <a:r>
              <a:rPr lang="ru-RU" dirty="0"/>
              <a:t> і на </a:t>
            </a:r>
            <a:r>
              <a:rPr lang="ru-RU" dirty="0" err="1"/>
              <a:t>бойовому</a:t>
            </a:r>
            <a:r>
              <a:rPr lang="ru-RU" dirty="0"/>
              <a:t> </a:t>
            </a:r>
            <a:r>
              <a:rPr lang="ru-RU" dirty="0" err="1"/>
              <a:t>курсі</a:t>
            </a:r>
            <a:r>
              <a:rPr lang="ru-RU" dirty="0"/>
              <a:t> в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ходу на </a:t>
            </a:r>
            <a:r>
              <a:rPr lang="ru-RU" dirty="0" err="1"/>
              <a:t>електромоторі</a:t>
            </a:r>
            <a:r>
              <a:rPr lang="ru-RU" dirty="0"/>
              <a:t> </a:t>
            </a:r>
            <a:r>
              <a:rPr lang="ru-RU" dirty="0" err="1"/>
              <a:t>обмежувалась</a:t>
            </a:r>
            <a:r>
              <a:rPr lang="ru-RU" dirty="0"/>
              <a:t> </a:t>
            </a:r>
            <a:r>
              <a:rPr lang="ru-RU" dirty="0" err="1"/>
              <a:t>необхідністю</a:t>
            </a:r>
            <a:r>
              <a:rPr lang="ru-RU" dirty="0"/>
              <a:t> частого </a:t>
            </a:r>
            <a:r>
              <a:rPr lang="ru-RU" dirty="0" err="1"/>
              <a:t>спливання</a:t>
            </a:r>
            <a:r>
              <a:rPr lang="ru-RU" dirty="0"/>
              <a:t> для </a:t>
            </a:r>
            <a:r>
              <a:rPr lang="ru-RU" dirty="0" err="1"/>
              <a:t>підзарядки</a:t>
            </a:r>
            <a:r>
              <a:rPr lang="ru-RU" dirty="0"/>
              <a:t> </a:t>
            </a:r>
            <a:r>
              <a:rPr lang="ru-RU" dirty="0" err="1"/>
              <a:t>акумуляторних</a:t>
            </a:r>
            <a:r>
              <a:rPr lang="ru-RU" dirty="0"/>
              <a:t> батарей. А </a:t>
            </a:r>
            <a:r>
              <a:rPr lang="ru-RU" dirty="0">
                <a:hlinkClick r:id="rId4" tooltip="Дизельний двигун"/>
              </a:rPr>
              <a:t>дизель</a:t>
            </a:r>
            <a:r>
              <a:rPr lang="ru-RU" dirty="0"/>
              <a:t> не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у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через </a:t>
            </a:r>
            <a:r>
              <a:rPr lang="ru-RU" dirty="0" err="1"/>
              <a:t>обмежений</a:t>
            </a:r>
            <a:r>
              <a:rPr lang="ru-RU" dirty="0"/>
              <a:t> запас </a:t>
            </a:r>
            <a:r>
              <a:rPr lang="ru-RU" dirty="0" err="1"/>
              <a:t>повітря</a:t>
            </a:r>
            <a:r>
              <a:rPr lang="ru-RU" dirty="0"/>
              <a:t> в </a:t>
            </a:r>
            <a:r>
              <a:rPr lang="ru-RU" dirty="0" err="1"/>
              <a:t>корпусі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, </a:t>
            </a:r>
            <a:r>
              <a:rPr lang="ru-RU" dirty="0" err="1"/>
              <a:t>необхідного</a:t>
            </a:r>
            <a:r>
              <a:rPr lang="ru-RU" dirty="0"/>
              <a:t>, </a:t>
            </a:r>
            <a:r>
              <a:rPr lang="ru-RU" dirty="0" err="1"/>
              <a:t>найперше</a:t>
            </a:r>
            <a:r>
              <a:rPr lang="ru-RU" dirty="0"/>
              <a:t>, для продувки </a:t>
            </a:r>
            <a:r>
              <a:rPr lang="ru-RU" dirty="0" err="1"/>
              <a:t>баластних</a:t>
            </a:r>
            <a:r>
              <a:rPr lang="ru-RU" dirty="0"/>
              <a:t> цистерн 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екіпажу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в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ходу 5-6 </a:t>
            </a:r>
            <a:r>
              <a:rPr lang="ru-RU" dirty="0" err="1"/>
              <a:t>вузлів</a:t>
            </a:r>
            <a:r>
              <a:rPr lang="ru-RU" dirty="0"/>
              <a:t> могла </a:t>
            </a:r>
            <a:r>
              <a:rPr lang="ru-RU" dirty="0" err="1"/>
              <a:t>триматись</a:t>
            </a:r>
            <a:r>
              <a:rPr lang="ru-RU" dirty="0"/>
              <a:t> не </a:t>
            </a:r>
            <a:r>
              <a:rPr lang="ru-RU" dirty="0" err="1"/>
              <a:t>довше</a:t>
            </a:r>
            <a:r>
              <a:rPr lang="ru-RU" dirty="0"/>
              <a:t> 45 </a:t>
            </a:r>
            <a:r>
              <a:rPr lang="ru-RU" dirty="0" err="1"/>
              <a:t>хвилин</a:t>
            </a:r>
            <a:r>
              <a:rPr lang="ru-RU" dirty="0"/>
              <a:t>. При </a:t>
            </a:r>
            <a:r>
              <a:rPr lang="ru-RU" dirty="0" err="1"/>
              <a:t>швидкості</a:t>
            </a:r>
            <a:r>
              <a:rPr lang="ru-RU" dirty="0"/>
              <a:t> </a:t>
            </a:r>
            <a:r>
              <a:rPr lang="ru-RU" dirty="0" err="1">
                <a:hlinkClick r:id="rId5" tooltip="Конвой суден"/>
              </a:rPr>
              <a:t>конвоїв</a:t>
            </a:r>
            <a:r>
              <a:rPr lang="ru-RU" dirty="0"/>
              <a:t>, яка могла </a:t>
            </a:r>
            <a:r>
              <a:rPr lang="ru-RU" dirty="0" err="1"/>
              <a:t>досягати</a:t>
            </a:r>
            <a:r>
              <a:rPr lang="ru-RU" dirty="0"/>
              <a:t> 10 </a:t>
            </a:r>
            <a:r>
              <a:rPr lang="ru-RU" dirty="0" err="1">
                <a:hlinkClick r:id="rId6" tooltip="Вузол (одиниця швидкості)"/>
              </a:rPr>
              <a:t>вузлів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обмежувало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маневру </a:t>
            </a:r>
            <a:r>
              <a:rPr lang="ru-RU" dirty="0" err="1"/>
              <a:t>човна</a:t>
            </a:r>
            <a:r>
              <a:rPr lang="ru-RU" dirty="0"/>
              <a:t> для </a:t>
            </a:r>
            <a:r>
              <a:rPr lang="ru-RU" dirty="0" err="1"/>
              <a:t>успішної</a:t>
            </a:r>
            <a:r>
              <a:rPr lang="ru-RU" dirty="0"/>
              <a:t> </a:t>
            </a:r>
            <a:r>
              <a:rPr lang="ru-RU" dirty="0" err="1"/>
              <a:t>підводної</a:t>
            </a:r>
            <a:r>
              <a:rPr lang="ru-RU" dirty="0"/>
              <a:t> атаки.</a:t>
            </a:r>
          </a:p>
        </p:txBody>
      </p:sp>
    </p:spTree>
    <p:extLst>
      <p:ext uri="{BB962C8B-B14F-4D97-AF65-F5344CB8AC3E}">
        <p14:creationId xmlns:p14="http://schemas.microsoft.com/office/powerpoint/2010/main" val="286236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1800"/>
            <a:ext cx="10515600" cy="57451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Здавалось</a:t>
            </a:r>
            <a:r>
              <a:rPr lang="ru-RU" dirty="0"/>
              <a:t>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проблему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створеного</a:t>
            </a:r>
            <a:r>
              <a:rPr lang="ru-RU" dirty="0"/>
              <a:t> </a:t>
            </a:r>
            <a:r>
              <a:rPr lang="ru-RU" dirty="0">
                <a:hlinkClick r:id="rId2" tooltip="1937"/>
              </a:rPr>
              <a:t>1937</a:t>
            </a:r>
            <a:r>
              <a:rPr lang="ru-RU" dirty="0"/>
              <a:t> року </a:t>
            </a:r>
            <a:r>
              <a:rPr lang="ru-RU" dirty="0" err="1"/>
              <a:t>двигуна</a:t>
            </a:r>
            <a:r>
              <a:rPr lang="ru-RU" dirty="0"/>
              <a:t> </a:t>
            </a:r>
            <a:r>
              <a:rPr lang="ru-RU" dirty="0" err="1"/>
              <a:t>інженера</a:t>
            </a:r>
            <a:r>
              <a:rPr lang="ru-RU" dirty="0"/>
              <a:t> Вальтера,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на </a:t>
            </a:r>
            <a:r>
              <a:rPr lang="ru-RU" dirty="0" err="1">
                <a:hlinkClick r:id="rId3" tooltip="Пероксид водню"/>
              </a:rPr>
              <a:t>пероксиді</a:t>
            </a:r>
            <a:r>
              <a:rPr lang="ru-RU" dirty="0">
                <a:hlinkClick r:id="rId3" tooltip="Пероксид водню"/>
              </a:rPr>
              <a:t> </a:t>
            </a:r>
            <a:r>
              <a:rPr lang="ru-RU" dirty="0" err="1">
                <a:hlinkClick r:id="rId3" tooltip="Пероксид водню"/>
              </a:rPr>
              <a:t>водню</a:t>
            </a:r>
            <a:r>
              <a:rPr lang="ru-RU" dirty="0"/>
              <a:t> і не </a:t>
            </a:r>
            <a:r>
              <a:rPr lang="ru-RU" dirty="0" err="1"/>
              <a:t>потребував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для </a:t>
            </a:r>
            <a:r>
              <a:rPr lang="ru-RU" dirty="0" err="1"/>
              <a:t>горіння</a:t>
            </a:r>
            <a:r>
              <a:rPr lang="ru-RU" dirty="0"/>
              <a:t> </a:t>
            </a:r>
            <a:r>
              <a:rPr lang="ru-RU" dirty="0" err="1"/>
              <a:t>горючої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. Таким </a:t>
            </a:r>
            <a:r>
              <a:rPr lang="ru-RU" dirty="0" err="1"/>
              <a:t>двигуном</a:t>
            </a:r>
            <a:r>
              <a:rPr lang="ru-RU" dirty="0"/>
              <a:t> </a:t>
            </a:r>
            <a:r>
              <a:rPr lang="ru-RU" dirty="0" err="1"/>
              <a:t>передбачалось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з </a:t>
            </a:r>
            <a:r>
              <a:rPr lang="ru-RU" dirty="0" err="1"/>
              <a:t>обтічним</a:t>
            </a:r>
            <a:r>
              <a:rPr lang="ru-RU" dirty="0"/>
              <a:t> корпусом. </a:t>
            </a:r>
            <a:r>
              <a:rPr lang="ru-RU" dirty="0" err="1"/>
              <a:t>Очікувалось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зробить</a:t>
            </a:r>
            <a:r>
              <a:rPr lang="ru-RU" dirty="0"/>
              <a:t> </a:t>
            </a:r>
            <a:r>
              <a:rPr lang="ru-RU" dirty="0" err="1"/>
              <a:t>революцію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забезпечить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ходу </a:t>
            </a:r>
            <a:r>
              <a:rPr lang="ru-RU" dirty="0" err="1"/>
              <a:t>під</a:t>
            </a:r>
            <a:r>
              <a:rPr lang="ru-RU" dirty="0"/>
              <a:t> водою до 25 </a:t>
            </a:r>
            <a:r>
              <a:rPr lang="ru-RU" dirty="0" err="1"/>
              <a:t>вузлів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0400" y="5683935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err="1" smtClean="0"/>
              <a:t>Німецький</a:t>
            </a:r>
            <a:r>
              <a:rPr lang="ru-RU" dirty="0" smtClean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 </a:t>
            </a:r>
            <a:r>
              <a:rPr lang="ru-RU" dirty="0">
                <a:hlinkClick r:id="rId4" tooltip="U-243"/>
              </a:rPr>
              <a:t>U-243</a:t>
            </a:r>
            <a:r>
              <a:rPr lang="ru-RU" dirty="0"/>
              <a:t> типу VII в надводному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ухиляється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повітряної</a:t>
            </a:r>
            <a:r>
              <a:rPr lang="ru-RU" dirty="0"/>
              <a:t> атаки. </a:t>
            </a:r>
            <a:r>
              <a:rPr lang="ru-RU" dirty="0">
                <a:hlinkClick r:id="rId5" tooltip="1944"/>
              </a:rPr>
              <a:t>1944</a:t>
            </a:r>
            <a:r>
              <a:rPr lang="ru-RU" dirty="0"/>
              <a:t> </a:t>
            </a:r>
            <a:r>
              <a:rPr lang="ru-RU" dirty="0" err="1"/>
              <a:t>рік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46" y="3108324"/>
            <a:ext cx="3450954" cy="26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2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444500"/>
            <a:ext cx="10515600" cy="5732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/>
              <a:t>з'ясувалось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Вальтера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вирішено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з </a:t>
            </a:r>
            <a:r>
              <a:rPr lang="ru-RU" dirty="0" err="1"/>
              <a:t>подвоєною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акумуляторних</a:t>
            </a:r>
            <a:r>
              <a:rPr lang="ru-RU" dirty="0"/>
              <a:t> батарей тоннажем 1600 тонн, в </a:t>
            </a:r>
            <a:r>
              <a:rPr lang="ru-RU" dirty="0" err="1"/>
              <a:t>якому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дизеля у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 </a:t>
            </a:r>
            <a:r>
              <a:rPr lang="ru-RU" dirty="0">
                <a:hlinkClick r:id="rId2" tooltip="Шноркель"/>
              </a:rPr>
              <a:t>шноркель</a:t>
            </a:r>
            <a:r>
              <a:rPr lang="ru-RU" dirty="0"/>
              <a:t> — систему </a:t>
            </a:r>
            <a:r>
              <a:rPr lang="ru-RU" dirty="0" err="1"/>
              <a:t>шлангів</a:t>
            </a:r>
            <a:r>
              <a:rPr lang="ru-RU" dirty="0"/>
              <a:t> для </a:t>
            </a:r>
            <a:r>
              <a:rPr lang="ru-RU" dirty="0" err="1"/>
              <a:t>засмоктування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і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відпрацьованих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ходу 18 </a:t>
            </a:r>
            <a:r>
              <a:rPr lang="ru-RU" dirty="0" err="1"/>
              <a:t>вузлів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1,5 </a:t>
            </a:r>
            <a:r>
              <a:rPr lang="ru-RU" dirty="0" err="1"/>
              <a:t>години</a:t>
            </a:r>
            <a:r>
              <a:rPr lang="ru-RU" dirty="0"/>
              <a:t>; 12-14 </a:t>
            </a:r>
            <a:r>
              <a:rPr lang="ru-RU" dirty="0" err="1"/>
              <a:t>вузлів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10 годин і 5 </a:t>
            </a:r>
            <a:r>
              <a:rPr lang="ru-RU" dirty="0" err="1"/>
              <a:t>вузлів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60 годин. При </a:t>
            </a:r>
            <a:r>
              <a:rPr lang="ru-RU" dirty="0" err="1"/>
              <a:t>цьому</a:t>
            </a:r>
            <a:r>
              <a:rPr lang="ru-RU" dirty="0"/>
              <a:t> в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здатен</a:t>
            </a:r>
            <a:r>
              <a:rPr lang="ru-RU" dirty="0"/>
              <a:t> </a:t>
            </a:r>
            <a:r>
              <a:rPr lang="ru-RU" dirty="0" err="1"/>
              <a:t>відірватися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переслідування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німецькі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 </a:t>
            </a:r>
            <a:r>
              <a:rPr lang="ru-RU" dirty="0" err="1">
                <a:hlinkClick r:id="rId3" tooltip="Битва за Атлантику (1939—1945)"/>
              </a:rPr>
              <a:t>битви</a:t>
            </a:r>
            <a:r>
              <a:rPr lang="ru-RU" dirty="0">
                <a:hlinkClick r:id="rId3" tooltip="Битва за Атлантику (1939—1945)"/>
              </a:rPr>
              <a:t> за Атлантику</a:t>
            </a:r>
            <a:r>
              <a:rPr lang="ru-RU" dirty="0"/>
              <a:t>, особливо </a:t>
            </a:r>
            <a:r>
              <a:rPr lang="ru-RU" dirty="0" err="1"/>
              <a:t>після</a:t>
            </a:r>
            <a:r>
              <a:rPr lang="ru-RU" dirty="0"/>
              <a:t> того, як </a:t>
            </a:r>
            <a:r>
              <a:rPr lang="ru-RU" dirty="0" err="1">
                <a:hlinkClick r:id="rId4" tooltip="Крігсмаріне"/>
              </a:rPr>
              <a:t>Крігсмаріне</a:t>
            </a:r>
            <a:r>
              <a:rPr lang="ru-RU" dirty="0" err="1"/>
              <a:t>очолив</a:t>
            </a:r>
            <a:r>
              <a:rPr lang="ru-RU" dirty="0"/>
              <a:t> </a:t>
            </a:r>
            <a:r>
              <a:rPr lang="ru-RU" dirty="0">
                <a:hlinkClick r:id="rId5" tooltip="Карл Деніц"/>
              </a:rPr>
              <a:t>Карл </a:t>
            </a:r>
            <a:r>
              <a:rPr lang="ru-RU" dirty="0" err="1">
                <a:hlinkClick r:id="rId5" tooltip="Карл Деніц"/>
              </a:rPr>
              <a:t>Деніц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розробив</a:t>
            </a:r>
            <a:r>
              <a:rPr lang="ru-RU" dirty="0"/>
              <a:t> </a:t>
            </a:r>
            <a:r>
              <a:rPr lang="ru-RU" dirty="0" err="1"/>
              <a:t>стратегію</a:t>
            </a:r>
            <a:r>
              <a:rPr lang="ru-RU" dirty="0"/>
              <a:t> </a:t>
            </a:r>
            <a:r>
              <a:rPr lang="ru-RU" dirty="0">
                <a:hlinkClick r:id="rId6" tooltip="Вовча зграя"/>
              </a:rPr>
              <a:t>«</a:t>
            </a:r>
            <a:r>
              <a:rPr lang="ru-RU" dirty="0" err="1">
                <a:hlinkClick r:id="rId6" tooltip="Вовча зграя"/>
              </a:rPr>
              <a:t>вовчих</a:t>
            </a:r>
            <a:r>
              <a:rPr lang="ru-RU" dirty="0">
                <a:hlinkClick r:id="rId6" tooltip="Вовча зграя"/>
              </a:rPr>
              <a:t> </a:t>
            </a:r>
            <a:r>
              <a:rPr lang="ru-RU" dirty="0" err="1">
                <a:hlinkClick r:id="rId6" tooltip="Вовча зграя"/>
              </a:rPr>
              <a:t>зграй</a:t>
            </a:r>
            <a:r>
              <a:rPr lang="ru-RU" dirty="0">
                <a:hlinkClick r:id="rId6" tooltip="Вовча зграя"/>
              </a:rPr>
              <a:t>»</a:t>
            </a:r>
            <a:r>
              <a:rPr lang="ru-RU" dirty="0"/>
              <a:t>,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скоординувавши</a:t>
            </a:r>
            <a:r>
              <a:rPr lang="ru-RU" dirty="0"/>
              <a:t> </a:t>
            </a:r>
            <a:r>
              <a:rPr lang="ru-RU" dirty="0" err="1"/>
              <a:t>бойові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в </a:t>
            </a:r>
            <a:r>
              <a:rPr lang="ru-RU" dirty="0" err="1"/>
              <a:t>морі</a:t>
            </a:r>
            <a:r>
              <a:rPr lang="ru-RU" dirty="0"/>
              <a:t>. </a:t>
            </a:r>
            <a:r>
              <a:rPr lang="ru-RU" dirty="0" err="1"/>
              <a:t>Найефективнішим</a:t>
            </a:r>
            <a:r>
              <a:rPr lang="ru-RU" dirty="0"/>
              <a:t> і </a:t>
            </a:r>
            <a:r>
              <a:rPr lang="ru-RU" dirty="0" err="1"/>
              <a:t>наймасовішим</a:t>
            </a:r>
            <a:r>
              <a:rPr lang="ru-RU" dirty="0"/>
              <a:t> </a:t>
            </a:r>
            <a:r>
              <a:rPr lang="ru-RU" dirty="0" err="1"/>
              <a:t>підводним</a:t>
            </a:r>
            <a:r>
              <a:rPr lang="ru-RU" dirty="0"/>
              <a:t> </a:t>
            </a:r>
            <a:r>
              <a:rPr lang="ru-RU" dirty="0" err="1"/>
              <a:t>човном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типу </a:t>
            </a:r>
            <a:r>
              <a:rPr lang="en-US" dirty="0"/>
              <a:t>VII. </a:t>
            </a:r>
            <a:r>
              <a:rPr lang="ru-RU" dirty="0" err="1"/>
              <a:t>Наприкінці</a:t>
            </a:r>
            <a:r>
              <a:rPr lang="ru-RU" dirty="0"/>
              <a:t> </a:t>
            </a:r>
            <a:r>
              <a:rPr lang="ru-RU" dirty="0" err="1">
                <a:hlinkClick r:id="rId7" tooltip="Друга світова війна"/>
              </a:rPr>
              <a:t>Другої</a:t>
            </a:r>
            <a:r>
              <a:rPr lang="ru-RU" dirty="0">
                <a:hlinkClick r:id="rId7" tooltip="Друга світова війна"/>
              </a:rPr>
              <a:t> </a:t>
            </a:r>
            <a:r>
              <a:rPr lang="ru-RU" dirty="0" err="1">
                <a:hlinkClick r:id="rId7" tooltip="Друга світова війна"/>
              </a:rPr>
              <a:t>світової</a:t>
            </a:r>
            <a:r>
              <a:rPr lang="ru-RU" dirty="0">
                <a:hlinkClick r:id="rId7" tooltip="Друга світова війна"/>
              </a:rPr>
              <a:t> </a:t>
            </a:r>
            <a:r>
              <a:rPr lang="ru-RU" dirty="0" err="1">
                <a:hlinkClick r:id="rId7" tooltip="Друга світова війна"/>
              </a:rPr>
              <a:t>війни</a:t>
            </a:r>
            <a:r>
              <a:rPr lang="ru-RU" dirty="0"/>
              <a:t> </a:t>
            </a:r>
            <a:r>
              <a:rPr lang="ru-RU" dirty="0" err="1"/>
              <a:t>німецькі</a:t>
            </a:r>
            <a:r>
              <a:rPr lang="ru-RU" dirty="0"/>
              <a:t> </a:t>
            </a:r>
            <a:r>
              <a:rPr lang="ru-RU" dirty="0" err="1"/>
              <a:t>конструктори</a:t>
            </a:r>
            <a:r>
              <a:rPr lang="ru-RU" dirty="0"/>
              <a:t> </a:t>
            </a:r>
            <a:r>
              <a:rPr lang="ru-RU" dirty="0" err="1"/>
              <a:t>впритул</a:t>
            </a:r>
            <a:r>
              <a:rPr lang="ru-RU" dirty="0"/>
              <a:t> </a:t>
            </a:r>
            <a:r>
              <a:rPr lang="ru-RU" dirty="0" err="1"/>
              <a:t>підійшли</a:t>
            </a:r>
            <a:r>
              <a:rPr lang="ru-RU" dirty="0"/>
              <a:t> до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оснащення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 </a:t>
            </a:r>
            <a:r>
              <a:rPr lang="ru-RU" dirty="0" err="1">
                <a:hlinkClick r:id="rId8" tooltip="Балістична ракета"/>
              </a:rPr>
              <a:t>балістичними</a:t>
            </a:r>
            <a:r>
              <a:rPr lang="ru-RU" dirty="0">
                <a:hlinkClick r:id="rId8" tooltip="Балістична ракета"/>
              </a:rPr>
              <a:t> ракетами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82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6100"/>
            <a:ext cx="10515600" cy="56308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Тенденції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в </a:t>
            </a:r>
            <a:r>
              <a:rPr lang="ru-RU" dirty="0" err="1"/>
              <a:t>будівництві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(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маневрених</a:t>
            </a:r>
            <a:r>
              <a:rPr lang="ru-RU" dirty="0"/>
              <a:t> характеристик,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ходу, </a:t>
            </a:r>
            <a:r>
              <a:rPr lang="ru-RU" dirty="0" err="1"/>
              <a:t>глибини</a:t>
            </a:r>
            <a:r>
              <a:rPr lang="ru-RU" dirty="0"/>
              <a:t> </a:t>
            </a:r>
            <a:r>
              <a:rPr lang="ru-RU" dirty="0" err="1"/>
              <a:t>занурення</a:t>
            </a:r>
            <a:r>
              <a:rPr lang="ru-RU" dirty="0"/>
              <a:t>, </a:t>
            </a:r>
            <a:r>
              <a:rPr lang="ru-RU" dirty="0" err="1"/>
              <a:t>підводної</a:t>
            </a:r>
            <a:r>
              <a:rPr lang="ru-RU" dirty="0"/>
              <a:t> </a:t>
            </a:r>
            <a:r>
              <a:rPr lang="ru-RU" dirty="0" err="1">
                <a:hlinkClick r:id="rId2" tooltip="Дальність плавання"/>
              </a:rPr>
              <a:t>дальності</a:t>
            </a:r>
            <a:r>
              <a:rPr lang="ru-RU" dirty="0">
                <a:hlinkClick r:id="rId2" tooltip="Дальність плавання"/>
              </a:rPr>
              <a:t> </a:t>
            </a:r>
            <a:r>
              <a:rPr lang="ru-RU" dirty="0" err="1">
                <a:hlinkClick r:id="rId2" tooltip="Дальність плавання"/>
              </a:rPr>
              <a:t>плавання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шумності</a:t>
            </a:r>
            <a:r>
              <a:rPr lang="ru-RU" dirty="0"/>
              <a:t>, </a:t>
            </a:r>
            <a:r>
              <a:rPr lang="ru-RU" dirty="0" err="1"/>
              <a:t>скорочення</a:t>
            </a:r>
            <a:r>
              <a:rPr lang="ru-RU" dirty="0"/>
              <a:t> часу </a:t>
            </a:r>
            <a:r>
              <a:rPr lang="ru-RU" dirty="0" err="1"/>
              <a:t>термінового</a:t>
            </a:r>
            <a:r>
              <a:rPr lang="ru-RU" dirty="0"/>
              <a:t> </a:t>
            </a:r>
            <a:r>
              <a:rPr lang="ru-RU" dirty="0" err="1"/>
              <a:t>занурення</a:t>
            </a:r>
            <a:r>
              <a:rPr lang="ru-RU" dirty="0"/>
              <a:t>,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 </a:t>
            </a:r>
            <a:r>
              <a:rPr lang="ru-RU" dirty="0" err="1">
                <a:hlinkClick r:id="rId3" tooltip="Шноркель"/>
              </a:rPr>
              <a:t>підзарядки</a:t>
            </a:r>
            <a:r>
              <a:rPr lang="ru-RU" dirty="0">
                <a:hlinkClick r:id="rId3" tooltip="Шноркель"/>
              </a:rPr>
              <a:t> </a:t>
            </a:r>
            <a:r>
              <a:rPr lang="ru-RU" dirty="0" err="1">
                <a:hlinkClick r:id="rId3" tooltip="Шноркель"/>
              </a:rPr>
              <a:t>акумуляторів</a:t>
            </a:r>
            <a:r>
              <a:rPr lang="ru-RU" dirty="0">
                <a:hlinkClick r:id="rId3" tooltip="Шноркель"/>
              </a:rPr>
              <a:t> без </a:t>
            </a:r>
            <a:r>
              <a:rPr lang="ru-RU" dirty="0" err="1">
                <a:hlinkClick r:id="rId3" tooltip="Шноркель"/>
              </a:rPr>
              <a:t>повного</a:t>
            </a:r>
            <a:r>
              <a:rPr lang="ru-RU" dirty="0">
                <a:hlinkClick r:id="rId3" tooltip="Шноркель"/>
              </a:rPr>
              <a:t> </a:t>
            </a:r>
            <a:r>
              <a:rPr lang="ru-RU" dirty="0" err="1">
                <a:hlinkClick r:id="rId3" tooltip="Шноркель"/>
              </a:rPr>
              <a:t>спливання</a:t>
            </a:r>
            <a:r>
              <a:rPr lang="ru-RU" dirty="0"/>
              <a:t> на ходу) </a:t>
            </a:r>
            <a:r>
              <a:rPr lang="ru-RU" dirty="0" err="1"/>
              <a:t>зберігалось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 </a:t>
            </a:r>
            <a:r>
              <a:rPr lang="ru-RU" dirty="0">
                <a:hlinkClick r:id="rId4" tooltip="1950-ті"/>
              </a:rPr>
              <a:t>1950-х</a:t>
            </a:r>
            <a:r>
              <a:rPr lang="ru-RU" dirty="0"/>
              <a:t> 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вдосконаленням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і </a:t>
            </a:r>
            <a:r>
              <a:rPr lang="ru-RU" dirty="0" err="1"/>
              <a:t>їхніх</a:t>
            </a:r>
            <a:r>
              <a:rPr lang="ru-RU" dirty="0"/>
              <a:t> тактико-</a:t>
            </a:r>
            <a:r>
              <a:rPr lang="ru-RU" dirty="0" err="1"/>
              <a:t>технічних</a:t>
            </a:r>
            <a:r>
              <a:rPr lang="ru-RU" dirty="0"/>
              <a:t> характеристик </a:t>
            </a:r>
            <a:r>
              <a:rPr lang="ru-RU" dirty="0" err="1"/>
              <a:t>розширювались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бойові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, а й спектр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105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Період</a:t>
            </a:r>
            <a:r>
              <a:rPr lang="ru-RU" sz="3600" b="1" dirty="0">
                <a:solidFill>
                  <a:srgbClr val="FF0000"/>
                </a:solidFill>
              </a:rPr>
              <a:t> ракетно-</a:t>
            </a:r>
            <a:r>
              <a:rPr lang="ru-RU" sz="3600" b="1" dirty="0" err="1">
                <a:solidFill>
                  <a:srgbClr val="FF0000"/>
                </a:solidFill>
              </a:rPr>
              <a:t>ядерних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флотів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середині</a:t>
            </a:r>
            <a:r>
              <a:rPr lang="ru-RU" dirty="0"/>
              <a:t> 1950-х </a:t>
            </a:r>
            <a:r>
              <a:rPr lang="ru-RU" dirty="0" err="1"/>
              <a:t>років</a:t>
            </a:r>
            <a:r>
              <a:rPr lang="ru-RU" dirty="0"/>
              <a:t> у </a:t>
            </a:r>
            <a:r>
              <a:rPr lang="ru-RU" dirty="0">
                <a:hlinkClick r:id="rId2" tooltip="ВМФ СРСР"/>
              </a:rPr>
              <a:t>ВМФ СРСР</a:t>
            </a:r>
            <a:r>
              <a:rPr lang="ru-RU" dirty="0"/>
              <a:t> 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класифікувались</a:t>
            </a:r>
            <a:r>
              <a:rPr lang="ru-RU" dirty="0"/>
              <a:t> як: </a:t>
            </a:r>
            <a:r>
              <a:rPr lang="ru-RU" dirty="0" err="1"/>
              <a:t>великі</a:t>
            </a:r>
            <a:r>
              <a:rPr lang="ru-RU" dirty="0"/>
              <a:t> (</a:t>
            </a:r>
            <a:r>
              <a:rPr lang="ru-RU" dirty="0" err="1"/>
              <a:t>океанські</a:t>
            </a:r>
            <a:r>
              <a:rPr lang="ru-RU" dirty="0"/>
              <a:t>), </a:t>
            </a:r>
            <a:r>
              <a:rPr lang="ru-RU" dirty="0" err="1"/>
              <a:t>середні</a:t>
            </a:r>
            <a:r>
              <a:rPr lang="ru-RU" dirty="0"/>
              <a:t> (</a:t>
            </a:r>
            <a:r>
              <a:rPr lang="ru-RU" dirty="0" err="1"/>
              <a:t>морські</a:t>
            </a:r>
            <a:r>
              <a:rPr lang="ru-RU" dirty="0"/>
              <a:t>) і </a:t>
            </a:r>
            <a:r>
              <a:rPr lang="ru-RU" dirty="0" err="1"/>
              <a:t>малі</a:t>
            </a:r>
            <a:r>
              <a:rPr lang="ru-RU" dirty="0"/>
              <a:t> (прибережного </a:t>
            </a:r>
            <a:r>
              <a:rPr lang="ru-RU" dirty="0" err="1"/>
              <a:t>плавання</a:t>
            </a:r>
            <a:r>
              <a:rPr lang="ru-RU" dirty="0"/>
              <a:t>). В кожному </a:t>
            </a:r>
            <a:r>
              <a:rPr lang="ru-RU" dirty="0" err="1"/>
              <a:t>класі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ділились</a:t>
            </a:r>
            <a:r>
              <a:rPr lang="ru-RU" dirty="0"/>
              <a:t> на </a:t>
            </a:r>
            <a:r>
              <a:rPr lang="ru-RU" dirty="0" err="1"/>
              <a:t>підкласи</a:t>
            </a:r>
            <a:r>
              <a:rPr lang="ru-RU" dirty="0"/>
              <a:t>: з </a:t>
            </a:r>
            <a:r>
              <a:rPr lang="ru-RU" dirty="0" err="1"/>
              <a:t>торпедним</a:t>
            </a:r>
            <a:r>
              <a:rPr lang="ru-RU" dirty="0"/>
              <a:t> </a:t>
            </a:r>
            <a:r>
              <a:rPr lang="ru-RU" dirty="0" err="1"/>
              <a:t>озброєнням</a:t>
            </a:r>
            <a:r>
              <a:rPr lang="ru-RU" dirty="0"/>
              <a:t> для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 </a:t>
            </a:r>
            <a:r>
              <a:rPr lang="ru-RU" dirty="0" err="1">
                <a:hlinkClick r:id="rId3" tooltip="Транспортний корабель"/>
              </a:rPr>
              <a:t>транспортів</a:t>
            </a:r>
            <a:r>
              <a:rPr lang="ru-RU" dirty="0"/>
              <a:t> і </a:t>
            </a:r>
            <a:r>
              <a:rPr lang="ru-RU" dirty="0" err="1">
                <a:hlinkClick r:id="rId4" tooltip="Бойовий корабель"/>
              </a:rPr>
              <a:t>бойових</a:t>
            </a:r>
            <a:r>
              <a:rPr lang="ru-RU" dirty="0">
                <a:hlinkClick r:id="rId4" tooltip="Бойовий корабель"/>
              </a:rPr>
              <a:t> </a:t>
            </a:r>
            <a:r>
              <a:rPr lang="ru-RU" dirty="0" err="1">
                <a:hlinkClick r:id="rId4" tooltip="Бойовий корабель"/>
              </a:rPr>
              <a:t>кораблів</a:t>
            </a:r>
            <a:r>
              <a:rPr lang="ru-RU" dirty="0"/>
              <a:t>; з </a:t>
            </a:r>
            <a:r>
              <a:rPr lang="ru-RU" dirty="0" err="1"/>
              <a:t>ракетним</a:t>
            </a:r>
            <a:r>
              <a:rPr lang="ru-RU" dirty="0"/>
              <a:t> </a:t>
            </a:r>
            <a:r>
              <a:rPr lang="ru-RU" dirty="0" err="1"/>
              <a:t>озброєнням</a:t>
            </a:r>
            <a:r>
              <a:rPr lang="ru-RU" dirty="0"/>
              <a:t> для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транспортів</a:t>
            </a:r>
            <a:r>
              <a:rPr lang="ru-RU" dirty="0"/>
              <a:t> і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; </a:t>
            </a:r>
            <a:r>
              <a:rPr lang="ru-RU" dirty="0" err="1">
                <a:hlinkClick r:id="rId5" tooltip="Підводний мінний загороджувач"/>
              </a:rPr>
              <a:t>мінні</a:t>
            </a:r>
            <a:r>
              <a:rPr lang="ru-RU" dirty="0">
                <a:hlinkClick r:id="rId5" tooltip="Підводний мінний загороджувач"/>
              </a:rPr>
              <a:t> </a:t>
            </a:r>
            <a:r>
              <a:rPr lang="ru-RU" dirty="0" err="1">
                <a:hlinkClick r:id="rId5" tooltip="Підводний мінний загороджувач"/>
              </a:rPr>
              <a:t>загороджувачі</a:t>
            </a:r>
            <a:r>
              <a:rPr lang="ru-RU" dirty="0"/>
              <a:t>; з </a:t>
            </a:r>
            <a:r>
              <a:rPr lang="ru-RU" dirty="0" err="1"/>
              <a:t>ракетним</a:t>
            </a:r>
            <a:r>
              <a:rPr lang="ru-RU" dirty="0"/>
              <a:t> </a:t>
            </a:r>
            <a:r>
              <a:rPr lang="ru-RU" dirty="0" err="1"/>
              <a:t>озброєнням</a:t>
            </a:r>
            <a:r>
              <a:rPr lang="ru-RU" dirty="0"/>
              <a:t> для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берегових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;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(</a:t>
            </a:r>
            <a:r>
              <a:rPr lang="ru-RU" dirty="0" err="1"/>
              <a:t>транспортні</a:t>
            </a:r>
            <a:r>
              <a:rPr lang="ru-RU" dirty="0"/>
              <a:t>, </a:t>
            </a:r>
            <a:r>
              <a:rPr lang="ru-RU" dirty="0" err="1"/>
              <a:t>протичовнові</a:t>
            </a:r>
            <a:r>
              <a:rPr lang="ru-RU" dirty="0"/>
              <a:t>, </a:t>
            </a:r>
            <a:r>
              <a:rPr lang="ru-RU" dirty="0" err="1"/>
              <a:t>радіолокаційного</a:t>
            </a:r>
            <a:r>
              <a:rPr lang="ru-RU" dirty="0"/>
              <a:t> дозору). </a:t>
            </a:r>
            <a:r>
              <a:rPr lang="ru-RU" dirty="0" err="1"/>
              <a:t>Окремий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становили </a:t>
            </a:r>
            <a:r>
              <a:rPr lang="ru-RU" dirty="0" err="1">
                <a:hlinkClick r:id="rId6" tooltip="Надмалий підводний човен"/>
              </a:rPr>
              <a:t>надмалі</a:t>
            </a:r>
            <a:r>
              <a:rPr lang="ru-RU" dirty="0">
                <a:hlinkClick r:id="rId6" tooltip="Надмалий підводний човен"/>
              </a:rPr>
              <a:t> </a:t>
            </a:r>
            <a:r>
              <a:rPr lang="ru-RU" dirty="0" err="1">
                <a:hlinkClick r:id="rId6" tooltip="Надмалий підводний човен"/>
              </a:rPr>
              <a:t>підводні</a:t>
            </a:r>
            <a:r>
              <a:rPr lang="ru-RU" dirty="0">
                <a:hlinkClick r:id="rId6" tooltip="Надмалий підводний човен"/>
              </a:rPr>
              <a:t> </a:t>
            </a:r>
            <a:r>
              <a:rPr lang="ru-RU" dirty="0" err="1" smtClean="0">
                <a:hlinkClick r:id="rId6" tooltip="Надмалий підводний човен"/>
              </a:rPr>
              <a:t>човни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06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6100"/>
            <a:ext cx="10515600" cy="5630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З</a:t>
            </a:r>
            <a:r>
              <a:rPr lang="ru-RU" dirty="0"/>
              <a:t> </a:t>
            </a:r>
            <a:r>
              <a:rPr lang="ru-RU" dirty="0">
                <a:hlinkClick r:id="rId2" tooltip="1945"/>
              </a:rPr>
              <a:t>1945</a:t>
            </a:r>
            <a:r>
              <a:rPr lang="ru-RU" dirty="0"/>
              <a:t> року у США </a:t>
            </a:r>
            <a:r>
              <a:rPr lang="ru-RU" dirty="0" err="1"/>
              <a:t>проєктувався</a:t>
            </a:r>
            <a:r>
              <a:rPr lang="ru-RU" dirty="0"/>
              <a:t> перший </a:t>
            </a:r>
            <a:r>
              <a:rPr lang="ru-RU" dirty="0" err="1">
                <a:hlinkClick r:id="rId3" tooltip="Атомний підводний човен"/>
              </a:rPr>
              <a:t>атомний</a:t>
            </a:r>
            <a:r>
              <a:rPr lang="ru-RU" dirty="0">
                <a:hlinkClick r:id="rId3" tooltip="Атомний підводний човен"/>
              </a:rPr>
              <a:t> </a:t>
            </a:r>
            <a:r>
              <a:rPr lang="ru-RU" dirty="0" err="1">
                <a:hlinkClick r:id="rId3" tooltip="Атомний підводний човен"/>
              </a:rPr>
              <a:t>підводний</a:t>
            </a:r>
            <a:r>
              <a:rPr lang="ru-RU" dirty="0">
                <a:hlinkClick r:id="rId3" tooltip="Атомний підводний човен"/>
              </a:rPr>
              <a:t> </a:t>
            </a:r>
            <a:r>
              <a:rPr lang="ru-RU" dirty="0" err="1">
                <a:hlinkClick r:id="rId3" tooltip="Атомний підводний човен"/>
              </a:rPr>
              <a:t>човен</a:t>
            </a:r>
            <a:r>
              <a:rPr lang="ru-RU" dirty="0"/>
              <a:t>, а </a:t>
            </a:r>
            <a:r>
              <a:rPr lang="ru-RU" dirty="0">
                <a:hlinkClick r:id="rId4" tooltip="1948"/>
              </a:rPr>
              <a:t>1948</a:t>
            </a:r>
            <a:r>
              <a:rPr lang="ru-RU" dirty="0"/>
              <a:t> року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розроблений</a:t>
            </a:r>
            <a:r>
              <a:rPr lang="ru-RU" dirty="0"/>
              <a:t> </a:t>
            </a:r>
            <a:r>
              <a:rPr lang="ru-RU" dirty="0" err="1"/>
              <a:t>проєкт</a:t>
            </a:r>
            <a:r>
              <a:rPr lang="ru-RU" dirty="0"/>
              <a:t> </a:t>
            </a:r>
            <a:r>
              <a:rPr lang="ru-RU" dirty="0" err="1">
                <a:hlinkClick r:id="rId5" tooltip="Ядерна силова установка"/>
              </a:rPr>
              <a:t>атомної</a:t>
            </a:r>
            <a:r>
              <a:rPr lang="ru-RU" dirty="0">
                <a:hlinkClick r:id="rId5" tooltip="Ядерна силова установка"/>
              </a:rPr>
              <a:t> </a:t>
            </a:r>
            <a:r>
              <a:rPr lang="ru-RU" dirty="0" err="1">
                <a:hlinkClick r:id="rId5" tooltip="Ядерна силова установка"/>
              </a:rPr>
              <a:t>енергетичної</a:t>
            </a:r>
            <a:r>
              <a:rPr lang="ru-RU" dirty="0">
                <a:hlinkClick r:id="rId5" tooltip="Ядерна силова установка"/>
              </a:rPr>
              <a:t> установки</a:t>
            </a:r>
            <a:r>
              <a:rPr lang="ru-RU" dirty="0"/>
              <a:t> до </a:t>
            </a:r>
            <a:r>
              <a:rPr lang="ru-RU" dirty="0" err="1"/>
              <a:t>нього</a:t>
            </a:r>
            <a:r>
              <a:rPr lang="ru-RU" dirty="0"/>
              <a:t>. Перший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атомний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 </a:t>
            </a:r>
            <a:r>
              <a:rPr lang="ru-RU" dirty="0">
                <a:hlinkClick r:id="rId6" tooltip="Наутілус (експериментальний тип АПЧ США)"/>
              </a:rPr>
              <a:t>«</a:t>
            </a:r>
            <a:r>
              <a:rPr lang="ru-RU" dirty="0" err="1">
                <a:hlinkClick r:id="rId6" tooltip="Наутілус (експериментальний тип АПЧ США)"/>
              </a:rPr>
              <a:t>Наутілус</a:t>
            </a:r>
            <a:r>
              <a:rPr lang="ru-RU" dirty="0">
                <a:hlinkClick r:id="rId6" tooltip="Наутілус (експериментальний тип АПЧ США)"/>
              </a:rPr>
              <a:t>»</a:t>
            </a:r>
            <a:r>
              <a:rPr lang="ru-RU" dirty="0"/>
              <a:t> (</a:t>
            </a:r>
            <a:r>
              <a:rPr lang="ru-RU" dirty="0">
                <a:hlinkClick r:id="rId7" tooltip="Англійська мова"/>
              </a:rPr>
              <a:t>англ.</a:t>
            </a:r>
            <a:r>
              <a:rPr lang="ru-RU" dirty="0"/>
              <a:t> </a:t>
            </a:r>
            <a:r>
              <a:rPr lang="ru-RU" i="1" dirty="0"/>
              <a:t>SSN-571 </a:t>
            </a:r>
            <a:r>
              <a:rPr lang="ru-RU" i="1" dirty="0" err="1"/>
              <a:t>Nautilus</a:t>
            </a:r>
            <a:r>
              <a:rPr lang="ru-RU" dirty="0"/>
              <a:t>)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закладений</a:t>
            </a:r>
            <a:r>
              <a:rPr lang="ru-RU" dirty="0"/>
              <a:t> </a:t>
            </a:r>
            <a:r>
              <a:rPr lang="ru-RU" dirty="0">
                <a:hlinkClick r:id="rId8" tooltip="14 червня"/>
              </a:rPr>
              <a:t>14 червня</a:t>
            </a:r>
            <a:r>
              <a:rPr lang="ru-RU" dirty="0">
                <a:hlinkClick r:id="rId9" tooltip="1952"/>
              </a:rPr>
              <a:t>1952</a:t>
            </a:r>
            <a:r>
              <a:rPr lang="ru-RU" dirty="0"/>
              <a:t> року, </a:t>
            </a:r>
            <a:r>
              <a:rPr lang="ru-RU" dirty="0" err="1"/>
              <a:t>спущений</a:t>
            </a:r>
            <a:r>
              <a:rPr lang="ru-RU" dirty="0"/>
              <a:t> на воду </a:t>
            </a:r>
            <a:r>
              <a:rPr lang="ru-RU" dirty="0">
                <a:hlinkClick r:id="rId10" tooltip="21 січня"/>
              </a:rPr>
              <a:t>21 </a:t>
            </a:r>
            <a:r>
              <a:rPr lang="ru-RU" dirty="0" err="1">
                <a:hlinkClick r:id="rId10" tooltip="21 січня"/>
              </a:rPr>
              <a:t>січня</a:t>
            </a:r>
            <a:r>
              <a:rPr lang="ru-RU" dirty="0"/>
              <a:t> </a:t>
            </a:r>
            <a:r>
              <a:rPr lang="ru-RU" dirty="0">
                <a:hlinkClick r:id="rId11" tooltip="1954"/>
              </a:rPr>
              <a:t>1954</a:t>
            </a:r>
            <a:r>
              <a:rPr lang="ru-RU" dirty="0"/>
              <a:t> року. </a:t>
            </a:r>
            <a:r>
              <a:rPr lang="ru-RU" dirty="0" err="1"/>
              <a:t>Урочисто</a:t>
            </a:r>
            <a:r>
              <a:rPr lang="ru-RU" dirty="0"/>
              <a:t>, але </a:t>
            </a:r>
            <a:r>
              <a:rPr lang="ru-RU" dirty="0" err="1"/>
              <a:t>суто</a:t>
            </a:r>
            <a:r>
              <a:rPr lang="ru-RU" dirty="0"/>
              <a:t> формально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уведений</a:t>
            </a:r>
            <a:r>
              <a:rPr lang="ru-RU" dirty="0"/>
              <a:t> до складу флоту у </a:t>
            </a:r>
            <a:r>
              <a:rPr lang="ru-RU" dirty="0" err="1"/>
              <a:t>вересні</a:t>
            </a:r>
            <a:r>
              <a:rPr lang="ru-RU" dirty="0"/>
              <a:t> того ж року, </a:t>
            </a:r>
            <a:r>
              <a:rPr lang="ru-RU" dirty="0" err="1"/>
              <a:t>бо</a:t>
            </a:r>
            <a:r>
              <a:rPr lang="ru-RU" dirty="0"/>
              <a:t> перший запуск </a:t>
            </a:r>
            <a:r>
              <a:rPr lang="ru-RU" dirty="0" err="1"/>
              <a:t>його</a:t>
            </a:r>
            <a:r>
              <a:rPr lang="ru-RU" dirty="0"/>
              <a:t> реактора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через три </a:t>
            </a:r>
            <a:r>
              <a:rPr lang="ru-RU" dirty="0" err="1"/>
              <a:t>місяці</a:t>
            </a:r>
            <a:r>
              <a:rPr lang="ru-RU" dirty="0"/>
              <a:t>, а </a:t>
            </a:r>
            <a:r>
              <a:rPr lang="ru-RU" dirty="0" err="1"/>
              <a:t>відчалювання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. Й </a:t>
            </a:r>
            <a:r>
              <a:rPr lang="ru-RU" dirty="0" err="1"/>
              <a:t>уся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служба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ходові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і не дивно як для </a:t>
            </a:r>
            <a:r>
              <a:rPr lang="ru-RU" dirty="0" err="1"/>
              <a:t>першого</a:t>
            </a:r>
            <a:r>
              <a:rPr lang="ru-RU" dirty="0"/>
              <a:t> атомного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4700" y="5010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hlinkClick r:id="rId6" tooltip="Наутілус (експериментальний тип АПЧ США)"/>
              </a:rPr>
              <a:t>SS-571 «</a:t>
            </a:r>
            <a:r>
              <a:rPr lang="ru-RU" u="sng" dirty="0" err="1">
                <a:hlinkClick r:id="rId6" tooltip="Наутілус (експериментальний тип АПЧ США)"/>
              </a:rPr>
              <a:t>Наутілус</a:t>
            </a:r>
            <a:r>
              <a:rPr lang="ru-RU" u="sng" dirty="0">
                <a:hlinkClick r:id="rId6" tooltip="Наутілус (експериментальний тип АПЧ США)"/>
              </a:rPr>
              <a:t>»</a:t>
            </a:r>
            <a:r>
              <a:rPr lang="ru-RU" dirty="0"/>
              <a:t> — перший </a:t>
            </a:r>
            <a:r>
              <a:rPr lang="ru-RU" dirty="0" err="1"/>
              <a:t>атомний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. Фото </a:t>
            </a:r>
            <a:r>
              <a:rPr lang="ru-RU" dirty="0">
                <a:hlinkClick r:id="rId12" tooltip="1955"/>
              </a:rPr>
              <a:t>1955</a:t>
            </a:r>
            <a:r>
              <a:rPr lang="ru-RU" dirty="0"/>
              <a:t> року.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76" y="4191114"/>
            <a:ext cx="4774924" cy="19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84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2300"/>
            <a:ext cx="10515600" cy="55546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hlinkClick r:id="rId2" tooltip="12 серпня"/>
              </a:rPr>
              <a:t>    </a:t>
            </a:r>
            <a:r>
              <a:rPr lang="ru-RU" dirty="0">
                <a:hlinkClick r:id="rId2" tooltip="12 серпня"/>
              </a:rPr>
              <a:t>12 </a:t>
            </a:r>
            <a:r>
              <a:rPr lang="ru-RU" dirty="0" err="1">
                <a:hlinkClick r:id="rId2" tooltip="12 серпня"/>
              </a:rPr>
              <a:t>серпня</a:t>
            </a:r>
            <a:r>
              <a:rPr lang="ru-RU" dirty="0"/>
              <a:t> </a:t>
            </a:r>
            <a:r>
              <a:rPr lang="ru-RU" dirty="0">
                <a:hlinkClick r:id="rId3" tooltip="1957"/>
              </a:rPr>
              <a:t>1957</a:t>
            </a:r>
            <a:r>
              <a:rPr lang="ru-RU" dirty="0"/>
              <a:t> року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спущений</a:t>
            </a:r>
            <a:r>
              <a:rPr lang="ru-RU" dirty="0"/>
              <a:t> на воду і в </a:t>
            </a:r>
            <a:r>
              <a:rPr lang="ru-RU" dirty="0" err="1"/>
              <a:t>березні</a:t>
            </a:r>
            <a:r>
              <a:rPr lang="ru-RU" dirty="0"/>
              <a:t> </a:t>
            </a:r>
            <a:r>
              <a:rPr lang="ru-RU" dirty="0">
                <a:hlinkClick r:id="rId4" tooltip="1959"/>
              </a:rPr>
              <a:t>1959</a:t>
            </a:r>
            <a:r>
              <a:rPr lang="ru-RU" dirty="0"/>
              <a:t> року </a:t>
            </a:r>
            <a:r>
              <a:rPr lang="ru-RU" dirty="0" err="1"/>
              <a:t>увійшов</a:t>
            </a:r>
            <a:r>
              <a:rPr lang="ru-RU" dirty="0"/>
              <a:t> до </a:t>
            </a:r>
            <a:r>
              <a:rPr lang="ru-RU" dirty="0" err="1"/>
              <a:t>бойового</a:t>
            </a:r>
            <a:r>
              <a:rPr lang="ru-RU" dirty="0"/>
              <a:t> складу </a:t>
            </a:r>
            <a:r>
              <a:rPr lang="ru-RU" dirty="0" err="1">
                <a:hlinkClick r:id="rId5" tooltip="Північний флот (СРСР)"/>
              </a:rPr>
              <a:t>Північного</a:t>
            </a:r>
            <a:r>
              <a:rPr lang="ru-RU" dirty="0">
                <a:hlinkClick r:id="rId5" tooltip="Північний флот (СРСР)"/>
              </a:rPr>
              <a:t> флоту</a:t>
            </a:r>
            <a:r>
              <a:rPr lang="ru-RU" dirty="0"/>
              <a:t> ВМФ СРСР перший </a:t>
            </a:r>
            <a:r>
              <a:rPr lang="ru-RU" dirty="0" err="1"/>
              <a:t>радянський</a:t>
            </a:r>
            <a:r>
              <a:rPr lang="ru-RU" dirty="0"/>
              <a:t> </a:t>
            </a:r>
            <a:r>
              <a:rPr lang="ru-RU" dirty="0" err="1"/>
              <a:t>атомний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 </a:t>
            </a:r>
            <a:r>
              <a:rPr lang="ru-RU" dirty="0">
                <a:hlinkClick r:id="rId6" tooltip="Ленінський комсомол (підводний човен)"/>
              </a:rPr>
              <a:t>К-3</a:t>
            </a:r>
            <a:r>
              <a:rPr lang="ru-RU" dirty="0"/>
              <a:t> </a:t>
            </a:r>
            <a:r>
              <a:rPr lang="ru-RU" dirty="0" err="1">
                <a:hlinkClick r:id="rId7" tooltip="627, 627А Кит (тип атомних підводних човнів СРСР)"/>
              </a:rPr>
              <a:t>проєкту</a:t>
            </a:r>
            <a:r>
              <a:rPr lang="ru-RU" dirty="0">
                <a:hlinkClick r:id="rId7" tooltip="627, 627А Кит (тип атомних підводних човнів СРСР)"/>
              </a:rPr>
              <a:t> 627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з переходом до атомного </a:t>
            </a:r>
            <a:r>
              <a:rPr lang="ru-RU" dirty="0" err="1"/>
              <a:t>підводного</a:t>
            </a:r>
            <a:r>
              <a:rPr lang="ru-RU" dirty="0"/>
              <a:t> флоту </a:t>
            </a:r>
            <a:r>
              <a:rPr lang="ru-RU" dirty="0" err="1"/>
              <a:t>основні</a:t>
            </a:r>
            <a:r>
              <a:rPr lang="ru-RU" dirty="0"/>
              <a:t> характеристики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</a:t>
            </a:r>
            <a:r>
              <a:rPr lang="ru-RU" dirty="0" err="1"/>
              <a:t>зросли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 smtClean="0"/>
              <a:t>порядків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02" y="2673350"/>
            <a:ext cx="7074788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90" y="3740150"/>
            <a:ext cx="7188200" cy="27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033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hlinkClick r:id="rId2" tooltip="Перегони озброєнь"/>
              </a:rPr>
              <a:t>     Перегони </a:t>
            </a:r>
            <a:r>
              <a:rPr lang="ru-RU" dirty="0">
                <a:hlinkClick r:id="rId2" tooltip="Перегони озброєнь"/>
              </a:rPr>
              <a:t>ракетно-</a:t>
            </a:r>
            <a:r>
              <a:rPr lang="ru-RU" dirty="0" err="1">
                <a:hlinkClick r:id="rId2" tooltip="Перегони озброєнь"/>
              </a:rPr>
              <a:t>ядерних</a:t>
            </a:r>
            <a:r>
              <a:rPr lang="ru-RU" dirty="0">
                <a:hlinkClick r:id="rId2" tooltip="Перегони озброєнь"/>
              </a:rPr>
              <a:t> </a:t>
            </a:r>
            <a:r>
              <a:rPr lang="ru-RU" dirty="0" err="1">
                <a:hlinkClick r:id="rId2" tooltip="Перегони озброєнь"/>
              </a:rPr>
              <a:t>озброєнь</a:t>
            </a:r>
            <a:r>
              <a:rPr lang="ru-RU" dirty="0"/>
              <a:t> </a:t>
            </a:r>
            <a:r>
              <a:rPr lang="ru-RU" dirty="0" err="1"/>
              <a:t>періоду</a:t>
            </a:r>
            <a:r>
              <a:rPr lang="ru-RU" dirty="0"/>
              <a:t> </a:t>
            </a:r>
            <a:r>
              <a:rPr lang="ru-RU" dirty="0" err="1">
                <a:hlinkClick r:id="rId3" tooltip="Холодна війна"/>
              </a:rPr>
              <a:t>холодної</a:t>
            </a:r>
            <a:r>
              <a:rPr lang="ru-RU" dirty="0">
                <a:hlinkClick r:id="rId3" tooltip="Холодна війна"/>
              </a:rPr>
              <a:t> </a:t>
            </a:r>
            <a:r>
              <a:rPr lang="ru-RU" dirty="0" err="1">
                <a:hlinkClick r:id="rId3" tooltip="Холодна війна"/>
              </a:rPr>
              <a:t>війни</a:t>
            </a:r>
            <a:r>
              <a:rPr lang="ru-RU" dirty="0"/>
              <a:t> </a:t>
            </a:r>
            <a:r>
              <a:rPr lang="ru-RU" dirty="0" err="1"/>
              <a:t>призвела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у </a:t>
            </a:r>
            <a:r>
              <a:rPr lang="ru-RU" dirty="0">
                <a:hlinkClick r:id="rId4" tooltip="1960-ті"/>
              </a:rPr>
              <a:t>1960-их</a:t>
            </a:r>
            <a:r>
              <a:rPr lang="ru-RU" dirty="0"/>
              <a:t> роках нового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носіїв</a:t>
            </a:r>
            <a:r>
              <a:rPr lang="ru-RU" dirty="0"/>
              <a:t> </a:t>
            </a:r>
            <a:r>
              <a:rPr lang="ru-RU" dirty="0" err="1">
                <a:hlinkClick r:id="rId5" tooltip="Ядерна зброя"/>
              </a:rPr>
              <a:t>ядерних</a:t>
            </a:r>
            <a:r>
              <a:rPr lang="ru-RU" dirty="0"/>
              <a:t> </a:t>
            </a:r>
            <a:r>
              <a:rPr lang="ru-RU" dirty="0" err="1">
                <a:hlinkClick r:id="rId6" tooltip="Балістична ракета"/>
              </a:rPr>
              <a:t>балістичних</a:t>
            </a:r>
            <a:r>
              <a:rPr lang="ru-RU" dirty="0">
                <a:hlinkClick r:id="rId6" tooltip="Балістична ракета"/>
              </a:rPr>
              <a:t> ракет</a:t>
            </a:r>
            <a:r>
              <a:rPr lang="ru-RU" dirty="0"/>
              <a:t> — </a:t>
            </a:r>
            <a:r>
              <a:rPr lang="ru-RU" dirty="0" err="1">
                <a:hlinkClick r:id="rId7" tooltip="Атомний підводний човен з балістичними ракетами"/>
              </a:rPr>
              <a:t>підводних</a:t>
            </a:r>
            <a:r>
              <a:rPr lang="ru-RU" dirty="0">
                <a:hlinkClick r:id="rId7" tooltip="Атомний підводний човен з балістичними ракетами"/>
              </a:rPr>
              <a:t> </a:t>
            </a:r>
            <a:r>
              <a:rPr lang="ru-RU" dirty="0" err="1">
                <a:hlinkClick r:id="rId7" tooltip="Атомний підводний човен з балістичними ракетами"/>
              </a:rPr>
              <a:t>човнів</a:t>
            </a:r>
            <a:r>
              <a:rPr lang="ru-RU" dirty="0">
                <a:hlinkClick r:id="rId7" tooltip="Атомний підводний човен з балістичними ракетами"/>
              </a:rPr>
              <a:t> з </a:t>
            </a:r>
            <a:r>
              <a:rPr lang="ru-RU" dirty="0" err="1">
                <a:hlinkClick r:id="rId7" tooltip="Атомний підводний човен з балістичними ракетами"/>
              </a:rPr>
              <a:t>балістичними</a:t>
            </a:r>
            <a:r>
              <a:rPr lang="ru-RU" dirty="0">
                <a:hlinkClick r:id="rId7" tooltip="Атомний підводний човен з балістичними ракетами"/>
              </a:rPr>
              <a:t> ракетами</a:t>
            </a:r>
            <a:r>
              <a:rPr lang="ru-RU" dirty="0"/>
              <a:t> (ПЧАРБ). З </a:t>
            </a:r>
            <a:r>
              <a:rPr lang="ru-RU" dirty="0" err="1"/>
              <a:t>появою</a:t>
            </a:r>
            <a:r>
              <a:rPr lang="ru-RU" dirty="0"/>
              <a:t> на </a:t>
            </a:r>
            <a:r>
              <a:rPr lang="ru-RU" dirty="0" err="1"/>
              <a:t>озброєнні</a:t>
            </a:r>
            <a:r>
              <a:rPr lang="ru-RU" dirty="0"/>
              <a:t> ПЧАРБ </a:t>
            </a:r>
            <a:r>
              <a:rPr lang="ru-RU" dirty="0" err="1"/>
              <a:t>флоти</a:t>
            </a:r>
            <a:r>
              <a:rPr lang="ru-RU" dirty="0"/>
              <a:t> стали </a:t>
            </a:r>
            <a:r>
              <a:rPr lang="ru-RU" dirty="0">
                <a:hlinkClick r:id="rId8" tooltip="Види збройних сил"/>
              </a:rPr>
              <a:t>видом </a:t>
            </a:r>
            <a:r>
              <a:rPr lang="ru-RU" dirty="0" err="1">
                <a:hlinkClick r:id="rId8" tooltip="Види збройних сил"/>
              </a:rPr>
              <a:t>збройних</a:t>
            </a:r>
            <a:r>
              <a:rPr lang="ru-RU" dirty="0">
                <a:hlinkClick r:id="rId8" tooltip="Види збройних сил"/>
              </a:rPr>
              <a:t> сил</a:t>
            </a:r>
            <a:r>
              <a:rPr lang="ru-RU" dirty="0"/>
              <a:t>, </a:t>
            </a:r>
            <a:r>
              <a:rPr lang="ru-RU" dirty="0" err="1"/>
              <a:t>здатним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безпосередній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перебіг</a:t>
            </a:r>
            <a:r>
              <a:rPr lang="ru-RU" dirty="0"/>
              <a:t> </a:t>
            </a:r>
            <a:r>
              <a:rPr lang="ru-RU" dirty="0" err="1">
                <a:hlinkClick r:id="rId9" tooltip="Ядерна війна"/>
              </a:rPr>
              <a:t>ядерної</a:t>
            </a:r>
            <a:r>
              <a:rPr lang="ru-RU" dirty="0">
                <a:hlinkClick r:id="rId9" tooltip="Ядерна війна"/>
              </a:rPr>
              <a:t> </a:t>
            </a:r>
            <a:r>
              <a:rPr lang="ru-RU" dirty="0" err="1">
                <a:hlinkClick r:id="rId9" tooltip="Ядерна війна"/>
              </a:rPr>
              <a:t>війни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Першим </a:t>
            </a:r>
            <a:r>
              <a:rPr lang="ru-RU" dirty="0"/>
              <a:t>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проєктом</a:t>
            </a:r>
            <a:r>
              <a:rPr lang="ru-RU" dirty="0"/>
              <a:t> ПЧАРБ стала </a:t>
            </a:r>
            <a:r>
              <a:rPr lang="ru-RU" dirty="0" err="1"/>
              <a:t>серія</a:t>
            </a:r>
            <a:r>
              <a:rPr lang="ru-RU" dirty="0"/>
              <a:t> з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з </a:t>
            </a:r>
            <a:r>
              <a:rPr lang="ru-RU" dirty="0" err="1"/>
              <a:t>балістичними</a:t>
            </a:r>
            <a:r>
              <a:rPr lang="ru-RU" dirty="0"/>
              <a:t> ракетами типу </a:t>
            </a:r>
            <a:r>
              <a:rPr lang="ru-RU" dirty="0">
                <a:hlinkClick r:id="rId10" tooltip="Підводні човни типу «Джордж Вашингтон»"/>
              </a:rPr>
              <a:t>«Джордж Вашингтон»</a:t>
            </a:r>
            <a:r>
              <a:rPr lang="ru-RU" dirty="0"/>
              <a:t> (</a:t>
            </a:r>
            <a:r>
              <a:rPr lang="ru-RU" dirty="0">
                <a:hlinkClick r:id="rId11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George Washington class</a:t>
            </a:r>
            <a:r>
              <a:rPr lang="en-US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до складу </a:t>
            </a:r>
            <a:r>
              <a:rPr lang="ru-RU" dirty="0">
                <a:hlinkClick r:id="rId12" tooltip="ВМС США"/>
              </a:rPr>
              <a:t>ВМС США</a:t>
            </a:r>
            <a:r>
              <a:rPr lang="ru-RU" dirty="0"/>
              <a:t> у </a:t>
            </a:r>
            <a:r>
              <a:rPr lang="ru-RU" dirty="0">
                <a:hlinkClick r:id="rId13" tooltip="1959"/>
              </a:rPr>
              <a:t>1959</a:t>
            </a:r>
            <a:r>
              <a:rPr lang="ru-RU" dirty="0"/>
              <a:t>–</a:t>
            </a:r>
            <a:r>
              <a:rPr lang="ru-RU" dirty="0">
                <a:hlinkClick r:id="rId14" tooltip="1961"/>
              </a:rPr>
              <a:t>1961</a:t>
            </a:r>
            <a:r>
              <a:rPr lang="ru-RU" dirty="0"/>
              <a:t> роках. Вони </a:t>
            </a:r>
            <a:r>
              <a:rPr lang="ru-RU" dirty="0" err="1"/>
              <a:t>мали</a:t>
            </a:r>
            <a:r>
              <a:rPr lang="ru-RU" dirty="0"/>
              <a:t> на </a:t>
            </a:r>
            <a:r>
              <a:rPr lang="ru-RU" dirty="0" err="1"/>
              <a:t>озброєнні</a:t>
            </a:r>
            <a:r>
              <a:rPr lang="ru-RU" dirty="0"/>
              <a:t> 16 </a:t>
            </a:r>
            <a:r>
              <a:rPr lang="ru-RU" dirty="0" err="1"/>
              <a:t>шахтних</a:t>
            </a:r>
            <a:r>
              <a:rPr lang="ru-RU" dirty="0"/>
              <a:t> </a:t>
            </a:r>
            <a:r>
              <a:rPr lang="ru-RU" dirty="0" err="1"/>
              <a:t>пускових</a:t>
            </a:r>
            <a:r>
              <a:rPr lang="ru-RU" dirty="0"/>
              <a:t> установок </a:t>
            </a:r>
            <a:r>
              <a:rPr lang="ru-RU" dirty="0">
                <a:hlinkClick r:id="rId6" tooltip="Балістична ракета"/>
              </a:rPr>
              <a:t>БРПЧ</a:t>
            </a:r>
            <a:r>
              <a:rPr lang="ru-RU" dirty="0"/>
              <a:t> </a:t>
            </a:r>
            <a:r>
              <a:rPr lang="ru-RU" dirty="0">
                <a:hlinkClick r:id="rId15" tooltip="UGM-27 «Поларіс» (ще не написана)"/>
              </a:rPr>
              <a:t>«</a:t>
            </a:r>
            <a:r>
              <a:rPr lang="ru-RU" dirty="0" err="1">
                <a:hlinkClick r:id="rId15" tooltip="UGM-27 «Поларіс» (ще не написана)"/>
              </a:rPr>
              <a:t>Поларіс</a:t>
            </a:r>
            <a:r>
              <a:rPr lang="ru-RU" dirty="0">
                <a:hlinkClick r:id="rId15" tooltip="UGM-27 «Поларіс» (ще не написана)"/>
              </a:rPr>
              <a:t> А1»</a:t>
            </a:r>
            <a:r>
              <a:rPr lang="ru-RU" dirty="0"/>
              <a:t>. </a:t>
            </a:r>
            <a:r>
              <a:rPr lang="ru-RU" dirty="0" err="1">
                <a:hlinkClick r:id="rId16" tooltip="Радянський Союз"/>
              </a:rPr>
              <a:t>Радянський</a:t>
            </a:r>
            <a:r>
              <a:rPr lang="ru-RU" dirty="0">
                <a:hlinkClick r:id="rId16" tooltip="Радянський Союз"/>
              </a:rPr>
              <a:t> Союз</a:t>
            </a:r>
            <a:r>
              <a:rPr lang="ru-RU" dirty="0"/>
              <a:t> 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протиставити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 </a:t>
            </a:r>
            <a:r>
              <a:rPr lang="ru-RU" dirty="0" err="1">
                <a:hlinkClick r:id="rId17" tooltip="Атомні підводні човни з балістичними ракетами проєктів 658, 658М"/>
              </a:rPr>
              <a:t>підводні</a:t>
            </a:r>
            <a:r>
              <a:rPr lang="ru-RU" dirty="0">
                <a:hlinkClick r:id="rId17" tooltip="Атомні підводні човни з балістичними ракетами проєктів 658, 658М"/>
              </a:rPr>
              <a:t> </a:t>
            </a:r>
            <a:r>
              <a:rPr lang="ru-RU" dirty="0" err="1">
                <a:hlinkClick r:id="rId17" tooltip="Атомні підводні човни з балістичними ракетами проєктів 658, 658М"/>
              </a:rPr>
              <a:t>човни</a:t>
            </a:r>
            <a:r>
              <a:rPr lang="ru-RU" dirty="0">
                <a:hlinkClick r:id="rId17" tooltip="Атомні підводні човни з балістичними ракетами проєктів 658, 658М"/>
              </a:rPr>
              <a:t> </a:t>
            </a:r>
            <a:r>
              <a:rPr lang="ru-RU" dirty="0" err="1">
                <a:hlinkClick r:id="rId17" tooltip="Атомні підводні човни з балістичними ракетами проєктів 658, 658М"/>
              </a:rPr>
              <a:t>проєкту</a:t>
            </a:r>
            <a:r>
              <a:rPr lang="ru-RU" dirty="0">
                <a:hlinkClick r:id="rId17" tooltip="Атомні підводні човни з балістичними ракетами проєктів 658, 658М"/>
              </a:rPr>
              <a:t> 658</a:t>
            </a:r>
            <a:r>
              <a:rPr lang="ru-RU" dirty="0"/>
              <a:t> (за </a:t>
            </a:r>
            <a:r>
              <a:rPr lang="ru-RU" dirty="0" err="1">
                <a:hlinkClick r:id="rId18" tooltip="Кодові імена НАТО"/>
              </a:rPr>
              <a:t>класифікацією</a:t>
            </a:r>
            <a:r>
              <a:rPr lang="ru-RU" dirty="0">
                <a:hlinkClick r:id="rId18" tooltip="Кодові імена НАТО"/>
              </a:rPr>
              <a:t> НАТО</a:t>
            </a:r>
            <a:r>
              <a:rPr lang="ru-RU" dirty="0"/>
              <a:t> — </a:t>
            </a:r>
            <a:r>
              <a:rPr lang="en-US" i="1" dirty="0"/>
              <a:t>Hotel class</a:t>
            </a:r>
            <a:r>
              <a:rPr lang="en-US" dirty="0"/>
              <a:t>) </a:t>
            </a:r>
            <a:r>
              <a:rPr lang="ru-RU" dirty="0"/>
              <a:t>з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балістичними</a:t>
            </a:r>
            <a:r>
              <a:rPr lang="ru-RU" dirty="0"/>
              <a:t> ракетами </a:t>
            </a:r>
            <a:r>
              <a:rPr lang="ru-RU" dirty="0">
                <a:hlinkClick r:id="rId19" tooltip="Р-13 (ще не написана)"/>
              </a:rPr>
              <a:t>Р-13</a:t>
            </a:r>
            <a:r>
              <a:rPr lang="ru-RU" dirty="0"/>
              <a:t> (</a:t>
            </a:r>
            <a:r>
              <a:rPr lang="ru-RU" dirty="0">
                <a:hlinkClick r:id="rId20" tooltip="Р-21 (ще не написана)"/>
              </a:rPr>
              <a:t>Р-21</a:t>
            </a:r>
            <a:r>
              <a:rPr lang="ru-RU" dirty="0"/>
              <a:t> у </a:t>
            </a:r>
            <a:r>
              <a:rPr lang="ru-RU" dirty="0" err="1"/>
              <a:t>проєкті</a:t>
            </a:r>
            <a:r>
              <a:rPr lang="ru-RU" dirty="0"/>
              <a:t> 658М).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531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озброєння</a:t>
            </a:r>
            <a:r>
              <a:rPr lang="ru-RU" dirty="0"/>
              <a:t> ВМС США </a:t>
            </a:r>
            <a:r>
              <a:rPr lang="ru-RU" dirty="0" err="1"/>
              <a:t>надійшли</a:t>
            </a:r>
            <a:r>
              <a:rPr lang="ru-RU" dirty="0"/>
              <a:t> ПЧАРБ другого і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 </a:t>
            </a:r>
            <a:r>
              <a:rPr lang="ru-RU" dirty="0" err="1">
                <a:hlinkClick r:id="rId2" tooltip="Лафаєт (тип атомних підводних човнів США)"/>
              </a:rPr>
              <a:t>типів</a:t>
            </a:r>
            <a:r>
              <a:rPr lang="ru-RU" dirty="0">
                <a:hlinkClick r:id="rId2" tooltip="Лафаєт (тип атомних підводних човнів США)"/>
              </a:rPr>
              <a:t> «Лафайет»</a:t>
            </a:r>
            <a:r>
              <a:rPr lang="ru-RU" dirty="0"/>
              <a:t> (</a:t>
            </a:r>
            <a:r>
              <a:rPr lang="ru-RU" dirty="0">
                <a:hlinkClick r:id="rId3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Lafayette</a:t>
            </a:r>
            <a:r>
              <a:rPr lang="en-US" dirty="0"/>
              <a:t>), </a:t>
            </a:r>
            <a:r>
              <a:rPr lang="en-US" dirty="0">
                <a:hlinkClick r:id="rId4" tooltip="Джеймс Медісон (тип атомних підводних човнів США)"/>
              </a:rPr>
              <a:t>«</a:t>
            </a:r>
            <a:r>
              <a:rPr lang="ru-RU" dirty="0">
                <a:hlinkClick r:id="rId4" tooltip="Джеймс Медісон (тип атомних підводних човнів США)"/>
              </a:rPr>
              <a:t>Джеймс </a:t>
            </a:r>
            <a:r>
              <a:rPr lang="ru-RU" dirty="0" err="1">
                <a:hlinkClick r:id="rId4" tooltip="Джеймс Медісон (тип атомних підводних човнів США)"/>
              </a:rPr>
              <a:t>Медісон</a:t>
            </a:r>
            <a:r>
              <a:rPr lang="ru-RU" dirty="0">
                <a:hlinkClick r:id="rId4" tooltip="Джеймс Медісон (тип атомних підводних човнів США)"/>
              </a:rPr>
              <a:t>»</a:t>
            </a:r>
            <a:r>
              <a:rPr lang="ru-RU" dirty="0"/>
              <a:t> (</a:t>
            </a:r>
            <a:r>
              <a:rPr lang="ru-RU" dirty="0">
                <a:hlinkClick r:id="rId3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James Madison</a:t>
            </a:r>
            <a:r>
              <a:rPr lang="en-US" dirty="0"/>
              <a:t>) </a:t>
            </a:r>
            <a:r>
              <a:rPr lang="ru-RU" dirty="0"/>
              <a:t>та </a:t>
            </a:r>
            <a:r>
              <a:rPr lang="ru-RU" dirty="0">
                <a:hlinkClick r:id="rId5" tooltip="Бенджамін Франклін (тип атомних підводних човнів США)"/>
              </a:rPr>
              <a:t>«</a:t>
            </a:r>
            <a:r>
              <a:rPr lang="ru-RU" dirty="0" err="1" smtClean="0">
                <a:hlinkClick r:id="rId5" tooltip="Бенджамін Франклін (тип атомних підводних човнів США)"/>
              </a:rPr>
              <a:t>Бенджамін</a:t>
            </a:r>
            <a:r>
              <a:rPr lang="ru-RU" dirty="0" smtClean="0">
                <a:hlinkClick r:id="rId5" tooltip="Бенджамін Франклін (тип атомних підводних човнів США)"/>
              </a:rPr>
              <a:t> </a:t>
            </a:r>
            <a:r>
              <a:rPr lang="ru-RU" dirty="0" err="1" smtClean="0">
                <a:hlinkClick r:id="rId5" tooltip="Бенджамін Франклін (тип атомних підводних човнів США)"/>
              </a:rPr>
              <a:t>Франклін</a:t>
            </a:r>
            <a:r>
              <a:rPr lang="ru-RU" dirty="0">
                <a:hlinkClick r:id="rId5" tooltip="Бенджамін Франклін (тип атомних підводних човнів США)"/>
              </a:rPr>
              <a:t>»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>
                <a:hlinkClick r:id="rId3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Benjamin Franklin</a:t>
            </a:r>
            <a:r>
              <a:rPr lang="en-US" dirty="0"/>
              <a:t>) </a:t>
            </a:r>
            <a:r>
              <a:rPr lang="ru-RU" dirty="0"/>
              <a:t>і </a:t>
            </a:r>
            <a:r>
              <a:rPr lang="ru-RU" dirty="0" err="1"/>
              <a:t>врешті-решт</a:t>
            </a:r>
            <a:r>
              <a:rPr lang="ru-RU" dirty="0"/>
              <a:t> у </a:t>
            </a:r>
            <a:r>
              <a:rPr lang="ru-RU" dirty="0">
                <a:hlinkClick r:id="rId6" tooltip="1970-ті"/>
              </a:rPr>
              <a:t>1970-их</a:t>
            </a:r>
            <a:r>
              <a:rPr lang="ru-RU" dirty="0"/>
              <a:t> — </a:t>
            </a:r>
            <a:r>
              <a:rPr lang="ru-RU" dirty="0">
                <a:hlinkClick r:id="rId7" tooltip="Огайо (тип підводного човна)"/>
              </a:rPr>
              <a:t>типу «Огайо»</a:t>
            </a:r>
            <a:r>
              <a:rPr lang="ru-RU" dirty="0"/>
              <a:t>. На </a:t>
            </a:r>
            <a:r>
              <a:rPr lang="ru-RU" dirty="0" err="1"/>
              <a:t>противагу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у СРСР почали </a:t>
            </a:r>
            <a:r>
              <a:rPr lang="ru-RU" dirty="0" err="1"/>
              <a:t>будувати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з </a:t>
            </a:r>
            <a:r>
              <a:rPr lang="ru-RU" dirty="0" err="1"/>
              <a:t>шахтними</a:t>
            </a:r>
            <a:r>
              <a:rPr lang="ru-RU" dirty="0"/>
              <a:t> </a:t>
            </a:r>
            <a:r>
              <a:rPr lang="ru-RU" dirty="0" err="1"/>
              <a:t>пусковими</a:t>
            </a:r>
            <a:r>
              <a:rPr lang="ru-RU" dirty="0"/>
              <a:t> установками </a:t>
            </a:r>
            <a:r>
              <a:rPr lang="ru-RU" dirty="0" err="1"/>
              <a:t>проєкту</a:t>
            </a:r>
            <a:r>
              <a:rPr lang="ru-RU" dirty="0"/>
              <a:t> 667 (</a:t>
            </a:r>
            <a:r>
              <a:rPr lang="ru-RU" dirty="0">
                <a:hlinkClick r:id="rId8" tooltip="Атомний ракетний підводний крейсер стратегічного призначення проекту 667А"/>
              </a:rPr>
              <a:t>667А</a:t>
            </a:r>
            <a:r>
              <a:rPr lang="ru-RU" dirty="0"/>
              <a:t>, </a:t>
            </a:r>
            <a:r>
              <a:rPr lang="ru-RU" dirty="0">
                <a:hlinkClick r:id="rId9" tooltip="Атомний ракетний підводний крейсер стратегічного призначення проекту 667Б"/>
              </a:rPr>
              <a:t>667Б</a:t>
            </a:r>
            <a:r>
              <a:rPr lang="ru-RU" dirty="0"/>
              <a:t>, </a:t>
            </a:r>
            <a:r>
              <a:rPr lang="ru-RU" dirty="0">
                <a:hlinkClick r:id="rId10" tooltip="Атомний ракетний підводний крейсер стратегічного призначення проекту 667БД"/>
              </a:rPr>
              <a:t>667БД</a:t>
            </a:r>
            <a:r>
              <a:rPr lang="ru-RU" dirty="0"/>
              <a:t>,</a:t>
            </a:r>
            <a:r>
              <a:rPr lang="ru-RU" dirty="0">
                <a:hlinkClick r:id="rId11" tooltip="Атомний ракетний підводний крейсер стратегічного призначення проекту 667БДР"/>
              </a:rPr>
              <a:t>667БДР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>
                <a:hlinkClick r:id="rId12" tooltip="Атомний ракетний підводний крейсер стратегічного призначення проекту 667БДРМ"/>
              </a:rPr>
              <a:t>667БДРМ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у ВМФ СРСР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ru-RU" dirty="0" err="1"/>
              <a:t>Ракетні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крейсери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» (РПКСП). 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1970-их </a:t>
            </a:r>
            <a:r>
              <a:rPr lang="ru-RU" dirty="0" err="1"/>
              <a:t>років</a:t>
            </a:r>
            <a:r>
              <a:rPr lang="ru-RU" dirty="0"/>
              <a:t> США і СРСР </a:t>
            </a:r>
            <a:r>
              <a:rPr lang="ru-RU" dirty="0" err="1"/>
              <a:t>вийшли</a:t>
            </a:r>
            <a:r>
              <a:rPr lang="ru-RU" dirty="0"/>
              <a:t> на </a:t>
            </a:r>
            <a:r>
              <a:rPr lang="ru-RU" dirty="0" err="1"/>
              <a:t>стратегічний</a:t>
            </a:r>
            <a:r>
              <a:rPr lang="ru-RU" dirty="0"/>
              <a:t> </a:t>
            </a:r>
            <a:r>
              <a:rPr lang="ru-RU" dirty="0">
                <a:hlinkClick r:id="rId13" tooltip="Ядерний паритет (ще не написана)"/>
              </a:rPr>
              <a:t>паритет</a:t>
            </a:r>
            <a:r>
              <a:rPr lang="ru-RU" dirty="0"/>
              <a:t> 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складової</a:t>
            </a:r>
            <a:r>
              <a:rPr lang="ru-RU" dirty="0"/>
              <a:t> сил ядерного </a:t>
            </a:r>
            <a:r>
              <a:rPr lang="ru-RU" dirty="0" err="1" smtClean="0"/>
              <a:t>стримування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94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РПКСП </a:t>
            </a:r>
            <a:r>
              <a:rPr lang="ru-RU" sz="2400" dirty="0"/>
              <a:t>К-18 «</a:t>
            </a:r>
            <a:r>
              <a:rPr lang="ru-RU" sz="2400" dirty="0" err="1"/>
              <a:t>Карелія</a:t>
            </a:r>
            <a:r>
              <a:rPr lang="ru-RU" sz="2400" dirty="0"/>
              <a:t>» </a:t>
            </a:r>
            <a:r>
              <a:rPr lang="ru-RU" sz="2400" dirty="0" err="1"/>
              <a:t>проєкту</a:t>
            </a:r>
            <a:r>
              <a:rPr lang="ru-RU" sz="2400" dirty="0"/>
              <a:t> 667БДРМ. За </a:t>
            </a:r>
            <a:r>
              <a:rPr lang="ru-RU" sz="2400" dirty="0" err="1"/>
              <a:t>рубкою</a:t>
            </a:r>
            <a:r>
              <a:rPr lang="ru-RU" sz="2400" dirty="0"/>
              <a:t> — добре </a:t>
            </a:r>
            <a:r>
              <a:rPr lang="ru-RU" sz="2400" dirty="0" err="1"/>
              <a:t>помітний</a:t>
            </a:r>
            <a:r>
              <a:rPr lang="ru-RU" sz="2400" dirty="0"/>
              <a:t> </a:t>
            </a:r>
            <a:r>
              <a:rPr lang="ru-RU" sz="2400" dirty="0" err="1"/>
              <a:t>ракетний</a:t>
            </a:r>
            <a:r>
              <a:rPr lang="ru-RU" sz="2400" dirty="0"/>
              <a:t> </a:t>
            </a:r>
            <a:r>
              <a:rPr lang="ru-RU" sz="2400" dirty="0" err="1"/>
              <a:t>відсік</a:t>
            </a:r>
            <a:r>
              <a:rPr lang="ru-RU" sz="2400" dirty="0"/>
              <a:t>. Фото </a:t>
            </a:r>
            <a:r>
              <a:rPr lang="ru-RU" sz="2400" dirty="0">
                <a:hlinkClick r:id="rId2" tooltip="1994"/>
              </a:rPr>
              <a:t>1994</a:t>
            </a:r>
            <a:r>
              <a:rPr lang="ru-RU" sz="2400" dirty="0"/>
              <a:t> року.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747712"/>
            <a:ext cx="702945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37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6600"/>
            <a:ext cx="10515600" cy="495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Епоха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торпедних</a:t>
            </a:r>
            <a:r>
              <a:rPr lang="ru-RU" sz="3600" b="1" dirty="0">
                <a:solidFill>
                  <a:srgbClr val="FF0000"/>
                </a:solidFill>
              </a:rPr>
              <a:t> дизель-</a:t>
            </a:r>
            <a:r>
              <a:rPr lang="ru-RU" sz="3600" b="1" dirty="0" err="1">
                <a:solidFill>
                  <a:srgbClr val="FF0000"/>
                </a:solidFill>
              </a:rPr>
              <a:t>електричних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човнів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4995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en-US" dirty="0"/>
              <a:t>XIX </a:t>
            </a:r>
            <a:r>
              <a:rPr lang="ru-RU" dirty="0" err="1"/>
              <a:t>столітті</a:t>
            </a:r>
            <a:r>
              <a:rPr lang="ru-RU" dirty="0"/>
              <a:t> в </a:t>
            </a:r>
            <a:r>
              <a:rPr lang="ru-RU" dirty="0" err="1"/>
              <a:t>кораблебудівних</a:t>
            </a:r>
            <a:r>
              <a:rPr lang="ru-RU" dirty="0"/>
              <a:t> </a:t>
            </a:r>
            <a:r>
              <a:rPr lang="ru-RU" dirty="0" err="1"/>
              <a:t>програмах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держав </a:t>
            </a:r>
            <a:r>
              <a:rPr lang="ru-RU" dirty="0" err="1"/>
              <a:t>підводним</a:t>
            </a:r>
            <a:r>
              <a:rPr lang="ru-RU" dirty="0"/>
              <a:t> </a:t>
            </a:r>
            <a:r>
              <a:rPr lang="ru-RU" dirty="0" err="1"/>
              <a:t>човнам</a:t>
            </a:r>
            <a:r>
              <a:rPr lang="ru-RU" dirty="0"/>
              <a:t> не </a:t>
            </a:r>
            <a:r>
              <a:rPr lang="ru-RU" dirty="0" err="1"/>
              <a:t>приділялось</a:t>
            </a:r>
            <a:r>
              <a:rPr lang="ru-RU" dirty="0"/>
              <a:t> </a:t>
            </a:r>
            <a:r>
              <a:rPr lang="ru-RU" dirty="0" err="1"/>
              <a:t>достатньої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, то з початку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розгорнулось</a:t>
            </a:r>
            <a:r>
              <a:rPr lang="ru-RU" dirty="0"/>
              <a:t>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серійне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у </a:t>
            </a:r>
            <a:r>
              <a:rPr lang="ru-RU" dirty="0" err="1"/>
              <a:t>період</a:t>
            </a:r>
            <a:r>
              <a:rPr lang="ru-RU" dirty="0"/>
              <a:t> до </a:t>
            </a:r>
            <a:r>
              <a:rPr lang="ru-RU" dirty="0" err="1">
                <a:hlinkClick r:id="rId2" tooltip="Перша світова війна"/>
              </a:rPr>
              <a:t>Першої</a:t>
            </a:r>
            <a:r>
              <a:rPr lang="ru-RU" dirty="0">
                <a:hlinkClick r:id="rId2" tooltip="Перша світова війна"/>
              </a:rPr>
              <a:t> </a:t>
            </a:r>
            <a:r>
              <a:rPr lang="ru-RU" dirty="0" err="1">
                <a:hlinkClick r:id="rId2" tooltip="Перша світова війна"/>
              </a:rPr>
              <a:t>світової</a:t>
            </a:r>
            <a:r>
              <a:rPr lang="ru-RU" dirty="0">
                <a:hlinkClick r:id="rId2" tooltip="Перша світова війна"/>
              </a:rPr>
              <a:t> </a:t>
            </a:r>
            <a:r>
              <a:rPr lang="ru-RU" dirty="0" err="1">
                <a:hlinkClick r:id="rId2" tooltip="Перша світова війна"/>
              </a:rPr>
              <a:t>війни</a:t>
            </a:r>
            <a:r>
              <a:rPr lang="ru-RU" dirty="0"/>
              <a:t> 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віддавалась</a:t>
            </a:r>
            <a:r>
              <a:rPr lang="ru-RU" dirty="0"/>
              <a:t> </a:t>
            </a:r>
            <a:r>
              <a:rPr lang="ru-RU" dirty="0" err="1"/>
              <a:t>будівництву</a:t>
            </a:r>
            <a:r>
              <a:rPr lang="ru-RU" dirty="0" err="1">
                <a:hlinkClick r:id="rId3" tooltip="Лінійний корабель"/>
              </a:rPr>
              <a:t>лінійних</a:t>
            </a:r>
            <a:r>
              <a:rPr lang="ru-RU" dirty="0">
                <a:hlinkClick r:id="rId3" tooltip="Лінійний корабель"/>
              </a:rPr>
              <a:t> </a:t>
            </a:r>
            <a:r>
              <a:rPr lang="ru-RU" dirty="0" err="1">
                <a:hlinkClick r:id="rId3" tooltip="Лінійний корабель"/>
              </a:rPr>
              <a:t>кораблів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вважались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класом</a:t>
            </a:r>
            <a:r>
              <a:rPr lang="ru-RU" dirty="0"/>
              <a:t> </a:t>
            </a:r>
            <a:r>
              <a:rPr lang="ru-RU" dirty="0" err="1">
                <a:hlinkClick r:id="rId4" tooltip="Військовий корабель"/>
              </a:rPr>
              <a:t>бойових</a:t>
            </a:r>
            <a:r>
              <a:rPr lang="ru-RU" dirty="0">
                <a:hlinkClick r:id="rId4" tooltip="Військовий корабель"/>
              </a:rPr>
              <a:t> </a:t>
            </a:r>
            <a:r>
              <a:rPr lang="ru-RU" dirty="0" err="1">
                <a:hlinkClick r:id="rId4" tooltip="Військовий корабель"/>
              </a:rPr>
              <a:t>кораблів</a:t>
            </a:r>
            <a:r>
              <a:rPr lang="ru-RU" dirty="0"/>
              <a:t>. Але </a:t>
            </a:r>
            <a:r>
              <a:rPr lang="ru-RU" dirty="0" err="1"/>
              <a:t>вже</a:t>
            </a:r>
            <a:r>
              <a:rPr lang="ru-RU" dirty="0"/>
              <a:t> на початку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один </a:t>
            </a:r>
            <a:r>
              <a:rPr lang="ru-RU" dirty="0" err="1"/>
              <a:t>німецький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 </a:t>
            </a:r>
            <a:r>
              <a:rPr lang="en-US" dirty="0" smtClean="0">
                <a:hlinkClick r:id="rId5" tooltip="SM U-9 (Кайзерліхе Маріне)"/>
              </a:rPr>
              <a:t>U-9</a:t>
            </a:r>
            <a:r>
              <a:rPr lang="en-US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потопив </a:t>
            </a:r>
            <a:r>
              <a:rPr lang="ru-RU" dirty="0"/>
              <a:t>три </a:t>
            </a:r>
            <a:r>
              <a:rPr lang="ru-RU" dirty="0" err="1"/>
              <a:t>британські</a:t>
            </a:r>
            <a:r>
              <a:rPr lang="ru-RU" dirty="0"/>
              <a:t> </a:t>
            </a:r>
            <a:r>
              <a:rPr lang="ru-RU" dirty="0" err="1">
                <a:hlinkClick r:id="rId6" tooltip="Броненосний крейсер"/>
              </a:rPr>
              <a:t>броненосні</a:t>
            </a:r>
            <a:r>
              <a:rPr lang="ru-RU" dirty="0">
                <a:hlinkClick r:id="rId6" tooltip="Броненосний крейсер"/>
              </a:rPr>
              <a:t> </a:t>
            </a:r>
            <a:r>
              <a:rPr lang="ru-RU" dirty="0" err="1">
                <a:hlinkClick r:id="rId6" tooltip="Броненосний крейсер"/>
              </a:rPr>
              <a:t>крейсери</a:t>
            </a:r>
            <a:r>
              <a:rPr lang="ru-RU" dirty="0"/>
              <a:t> «</a:t>
            </a:r>
            <a:r>
              <a:rPr lang="ru-RU" dirty="0" err="1"/>
              <a:t>Абукір</a:t>
            </a:r>
            <a:r>
              <a:rPr lang="ru-RU" dirty="0"/>
              <a:t>» (</a:t>
            </a:r>
            <a:r>
              <a:rPr lang="ru-RU" dirty="0">
                <a:hlinkClick r:id="rId7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 err="1"/>
              <a:t>Aboukir</a:t>
            </a:r>
            <a:r>
              <a:rPr lang="en-US" dirty="0"/>
              <a:t>), «</a:t>
            </a:r>
            <a:r>
              <a:rPr lang="ru-RU" dirty="0" err="1"/>
              <a:t>Хог</a:t>
            </a:r>
            <a:r>
              <a:rPr lang="ru-RU" dirty="0"/>
              <a:t>» (</a:t>
            </a:r>
            <a:r>
              <a:rPr lang="ru-RU" dirty="0">
                <a:hlinkClick r:id="rId7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Hogue</a:t>
            </a:r>
            <a:r>
              <a:rPr lang="en-US" dirty="0"/>
              <a:t>) </a:t>
            </a:r>
            <a:r>
              <a:rPr lang="ru-RU" dirty="0"/>
              <a:t>і «</a:t>
            </a:r>
            <a:r>
              <a:rPr lang="ru-RU" dirty="0" err="1"/>
              <a:t>Крессі</a:t>
            </a:r>
            <a:r>
              <a:rPr lang="ru-RU" dirty="0"/>
              <a:t>» (</a:t>
            </a:r>
            <a:r>
              <a:rPr lang="ru-RU" dirty="0">
                <a:hlinkClick r:id="rId7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 err="1"/>
              <a:t>Cressy</a:t>
            </a:r>
            <a:r>
              <a:rPr lang="en-US" dirty="0"/>
              <a:t>)</a:t>
            </a:r>
            <a:r>
              <a:rPr lang="en-US" baseline="30000" dirty="0">
                <a:hlinkClick r:id="rId8"/>
              </a:rPr>
              <a:t>[5]</a:t>
            </a:r>
            <a:r>
              <a:rPr lang="en-US" dirty="0"/>
              <a:t>. </a:t>
            </a:r>
            <a:r>
              <a:rPr lang="ru-RU" dirty="0"/>
              <a:t>За </a:t>
            </a:r>
            <a:r>
              <a:rPr lang="ru-RU" dirty="0" err="1"/>
              <a:t>перші</a:t>
            </a:r>
            <a:r>
              <a:rPr lang="ru-RU" dirty="0"/>
              <a:t> два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(три </a:t>
            </a:r>
            <a:r>
              <a:rPr lang="ru-RU" dirty="0" err="1"/>
              <a:t>німецькі</a:t>
            </a:r>
            <a:r>
              <a:rPr lang="ru-RU" dirty="0"/>
              <a:t> і два </a:t>
            </a:r>
            <a:r>
              <a:rPr lang="ru-RU" dirty="0" err="1"/>
              <a:t>британські</a:t>
            </a:r>
            <a:r>
              <a:rPr lang="ru-RU" dirty="0"/>
              <a:t>) потопили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крейсерів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стали </a:t>
            </a:r>
            <a:r>
              <a:rPr lang="ru-RU" dirty="0" err="1"/>
              <a:t>вважатись</a:t>
            </a:r>
            <a:r>
              <a:rPr lang="ru-RU" dirty="0"/>
              <a:t> </a:t>
            </a:r>
            <a:r>
              <a:rPr lang="ru-RU" dirty="0" err="1"/>
              <a:t>серйозною</a:t>
            </a:r>
            <a:r>
              <a:rPr lang="ru-RU" dirty="0"/>
              <a:t> </a:t>
            </a:r>
            <a:r>
              <a:rPr lang="ru-RU" dirty="0" err="1"/>
              <a:t>бойовою</a:t>
            </a:r>
            <a:r>
              <a:rPr lang="ru-RU" dirty="0"/>
              <a:t> силою.</a:t>
            </a:r>
          </a:p>
        </p:txBody>
      </p:sp>
    </p:spTree>
    <p:extLst>
      <p:ext uri="{BB962C8B-B14F-4D97-AF65-F5344CB8AC3E}">
        <p14:creationId xmlns:p14="http://schemas.microsoft.com/office/powerpoint/2010/main" val="188662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635000"/>
            <a:ext cx="10515600" cy="5541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Паралельно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, а </a:t>
            </a:r>
            <a:r>
              <a:rPr lang="ru-RU" dirty="0" err="1"/>
              <a:t>останнім</a:t>
            </a:r>
            <a:r>
              <a:rPr lang="ru-RU" dirty="0"/>
              <a:t> часом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активніше</a:t>
            </a:r>
            <a:r>
              <a:rPr lang="ru-RU" dirty="0"/>
              <a:t>,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еволюція</a:t>
            </a:r>
            <a:r>
              <a:rPr lang="ru-RU" dirty="0"/>
              <a:t> </a:t>
            </a:r>
            <a:r>
              <a:rPr lang="ru-RU" dirty="0" err="1"/>
              <a:t>неатомних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. НАПЧ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нижчою</a:t>
            </a:r>
            <a:r>
              <a:rPr lang="ru-RU" dirty="0"/>
              <a:t> </a:t>
            </a:r>
            <a:r>
              <a:rPr lang="ru-RU" dirty="0" err="1"/>
              <a:t>собівартістю</a:t>
            </a:r>
            <a:r>
              <a:rPr lang="ru-RU" dirty="0"/>
              <a:t> як </a:t>
            </a:r>
            <a:r>
              <a:rPr lang="ru-RU" dirty="0" err="1"/>
              <a:t>порівняти</a:t>
            </a:r>
            <a:r>
              <a:rPr lang="ru-RU" dirty="0"/>
              <a:t> з ПЧА,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будувати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багатим</a:t>
            </a:r>
            <a:r>
              <a:rPr lang="ru-RU" dirty="0"/>
              <a:t> </a:t>
            </a:r>
            <a:r>
              <a:rPr lang="ru-RU" dirty="0" err="1"/>
              <a:t>країнам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НАПЧ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атомні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за таким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критерієм</a:t>
            </a:r>
            <a:r>
              <a:rPr lang="ru-RU" dirty="0"/>
              <a:t> як </a:t>
            </a:r>
            <a:r>
              <a:rPr lang="ru-RU" dirty="0" err="1">
                <a:hlinkClick r:id="rId2" tooltip="Акустична потаємність (ще не написана)"/>
              </a:rPr>
              <a:t>акустична</a:t>
            </a:r>
            <a:r>
              <a:rPr lang="ru-RU" dirty="0">
                <a:hlinkClick r:id="rId2" tooltip="Акустична потаємність (ще не написана)"/>
              </a:rPr>
              <a:t> </a:t>
            </a:r>
            <a:r>
              <a:rPr lang="ru-RU" dirty="0" err="1">
                <a:hlinkClick r:id="rId2" tooltip="Акустична потаємність (ще не написана)"/>
              </a:rPr>
              <a:t>потаємність</a:t>
            </a:r>
            <a:r>
              <a:rPr lang="ru-RU" dirty="0"/>
              <a:t>.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неатомних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з </a:t>
            </a:r>
            <a:r>
              <a:rPr lang="ru-RU" dirty="0" err="1">
                <a:hlinkClick r:id="rId3" tooltip="Анаеробна енергетична установка (ще не написана)"/>
              </a:rPr>
              <a:t>повітрянонезалежними</a:t>
            </a:r>
            <a:r>
              <a:rPr lang="ru-RU" dirty="0">
                <a:hlinkClick r:id="rId3" tooltip="Анаеробна енергетична установка (ще не написана)"/>
              </a:rPr>
              <a:t> </a:t>
            </a:r>
            <a:r>
              <a:rPr lang="ru-RU" dirty="0" err="1">
                <a:hlinkClick r:id="rId3" tooltip="Анаеробна енергетична установка (ще не написана)"/>
              </a:rPr>
              <a:t>енергетичними</a:t>
            </a:r>
            <a:r>
              <a:rPr lang="ru-RU" dirty="0">
                <a:hlinkClick r:id="rId3" tooltip="Анаеробна енергетична установка (ще не написана)"/>
              </a:rPr>
              <a:t> установками</a:t>
            </a:r>
            <a:r>
              <a:rPr lang="ru-RU" dirty="0"/>
              <a:t> 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тип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стане основою </a:t>
            </a:r>
            <a:r>
              <a:rPr lang="ru-RU" dirty="0" err="1"/>
              <a:t>підводних</a:t>
            </a:r>
            <a:r>
              <a:rPr lang="ru-RU" dirty="0"/>
              <a:t> сил </a:t>
            </a:r>
            <a:r>
              <a:rPr lang="ru-RU" dirty="0" err="1"/>
              <a:t>неядерних</a:t>
            </a:r>
            <a:r>
              <a:rPr lang="ru-RU" dirty="0"/>
              <a:t> держав у недалекому </a:t>
            </a:r>
            <a:r>
              <a:rPr lang="ru-RU" dirty="0" err="1" smtClean="0"/>
              <a:t>майбутньому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175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Дякую за увагу!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95" y="1647825"/>
            <a:ext cx="6790810" cy="4351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24" y="774700"/>
            <a:ext cx="6995948" cy="4508500"/>
          </a:xfrm>
        </p:spPr>
      </p:pic>
      <p:sp>
        <p:nvSpPr>
          <p:cNvPr id="5" name="Прямоугольник 4"/>
          <p:cNvSpPr/>
          <p:nvPr/>
        </p:nvSpPr>
        <p:spPr>
          <a:xfrm>
            <a:off x="3810576" y="5682734"/>
            <a:ext cx="4838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U-9. Фото до 1914 року.</a:t>
            </a:r>
          </a:p>
        </p:txBody>
      </p:sp>
    </p:spTree>
    <p:extLst>
      <p:ext uri="{BB962C8B-B14F-4D97-AF65-F5344CB8AC3E}">
        <p14:creationId xmlns:p14="http://schemas.microsoft.com/office/powerpoint/2010/main" val="388946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За час </a:t>
            </a:r>
            <a:r>
              <a:rPr lang="ru-RU" dirty="0" err="1"/>
              <a:t>війни</a:t>
            </a:r>
            <a:r>
              <a:rPr lang="ru-RU" dirty="0"/>
              <a:t> 600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держав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воювали</a:t>
            </a:r>
            <a:r>
              <a:rPr lang="ru-RU" dirty="0"/>
              <a:t> потопили 55 великих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(</a:t>
            </a:r>
            <a:r>
              <a:rPr lang="ru-RU" dirty="0" err="1">
                <a:hlinkClick r:id="rId2" tooltip="Лінійний корабель"/>
              </a:rPr>
              <a:t>лінкорів</a:t>
            </a:r>
            <a:r>
              <a:rPr lang="ru-RU" dirty="0"/>
              <a:t> і </a:t>
            </a:r>
            <a:r>
              <a:rPr lang="ru-RU" dirty="0" err="1">
                <a:hlinkClick r:id="rId3" tooltip="Крейсер"/>
              </a:rPr>
              <a:t>крейсерів</a:t>
            </a:r>
            <a:r>
              <a:rPr lang="ru-RU" dirty="0"/>
              <a:t>), 105</a:t>
            </a:r>
            <a:r>
              <a:rPr lang="ru-RU" dirty="0">
                <a:hlinkClick r:id="rId4" tooltip="Есмінець"/>
              </a:rPr>
              <a:t>есмінців</a:t>
            </a:r>
            <a:r>
              <a:rPr lang="ru-RU" dirty="0"/>
              <a:t>, 33 </a:t>
            </a:r>
            <a:r>
              <a:rPr lang="ru-RU" dirty="0" err="1"/>
              <a:t>субмарини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діяли</a:t>
            </a:r>
            <a:r>
              <a:rPr lang="ru-RU" dirty="0"/>
              <a:t> на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/>
              <a:t>комунікаціях</a:t>
            </a:r>
            <a:r>
              <a:rPr lang="ru-RU" dirty="0"/>
              <a:t>: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надводні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потопили </a:t>
            </a:r>
            <a:r>
              <a:rPr lang="ru-RU" dirty="0" err="1"/>
              <a:t>лише</a:t>
            </a:r>
            <a:r>
              <a:rPr lang="ru-RU" dirty="0"/>
              <a:t> 217 </a:t>
            </a:r>
            <a:r>
              <a:rPr lang="ru-RU" dirty="0" err="1"/>
              <a:t>транспортів</a:t>
            </a:r>
            <a:r>
              <a:rPr lang="ru-RU" dirty="0"/>
              <a:t>, то </a:t>
            </a:r>
            <a:r>
              <a:rPr lang="ru-RU" dirty="0" err="1"/>
              <a:t>субмарини</a:t>
            </a:r>
            <a:r>
              <a:rPr lang="ru-RU" dirty="0"/>
              <a:t> — </a:t>
            </a:r>
            <a:r>
              <a:rPr lang="ru-RU" dirty="0" err="1"/>
              <a:t>близько</a:t>
            </a:r>
            <a:r>
              <a:rPr lang="ru-RU" dirty="0"/>
              <a:t> 6000.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вантажопідйомність</a:t>
            </a:r>
            <a:r>
              <a:rPr lang="ru-RU" dirty="0"/>
              <a:t> </a:t>
            </a:r>
            <a:r>
              <a:rPr lang="ru-RU" dirty="0" err="1"/>
              <a:t>потоплених</a:t>
            </a:r>
            <a:r>
              <a:rPr lang="ru-RU" dirty="0"/>
              <a:t> </a:t>
            </a:r>
            <a:r>
              <a:rPr lang="ru-RU" dirty="0" err="1"/>
              <a:t>підводними</a:t>
            </a:r>
            <a:r>
              <a:rPr lang="ru-RU" dirty="0"/>
              <a:t> </a:t>
            </a:r>
            <a:r>
              <a:rPr lang="ru-RU" dirty="0" err="1"/>
              <a:t>човнами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суден </a:t>
            </a:r>
            <a:r>
              <a:rPr lang="ru-RU" dirty="0" err="1"/>
              <a:t>склала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19 млн. </a:t>
            </a:r>
            <a:r>
              <a:rPr lang="ru-RU" dirty="0" err="1">
                <a:hlinkClick r:id="rId5" tooltip="Реєстрова тонна"/>
              </a:rPr>
              <a:t>реєстрових</a:t>
            </a:r>
            <a:r>
              <a:rPr lang="ru-RU" dirty="0">
                <a:hlinkClick r:id="rId5" tooltip="Реєстрова тонна"/>
              </a:rPr>
              <a:t> тонн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Для </a:t>
            </a:r>
            <a:r>
              <a:rPr lang="ru-RU" dirty="0" err="1"/>
              <a:t>нейтралізації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 </a:t>
            </a:r>
            <a:r>
              <a:rPr lang="ru-RU" dirty="0">
                <a:hlinkClick r:id="rId6" tooltip="Антанта"/>
              </a:rPr>
              <a:t>союзники</a:t>
            </a:r>
            <a:r>
              <a:rPr lang="ru-RU" dirty="0"/>
              <a:t> </a:t>
            </a:r>
            <a:r>
              <a:rPr lang="ru-RU" dirty="0" err="1"/>
              <a:t>змушені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залучити</a:t>
            </a:r>
            <a:r>
              <a:rPr lang="ru-RU" dirty="0"/>
              <a:t> 5 </a:t>
            </a:r>
            <a:r>
              <a:rPr lang="ru-RU" dirty="0" err="1"/>
              <a:t>тисяч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dirty="0" err="1" smtClean="0"/>
              <a:t>кораблів</a:t>
            </a:r>
            <a:r>
              <a:rPr lang="ru-RU" dirty="0"/>
              <a:t>, 2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літаків</a:t>
            </a:r>
            <a:r>
              <a:rPr lang="ru-RU" dirty="0"/>
              <a:t> і </a:t>
            </a:r>
            <a:r>
              <a:rPr lang="ru-RU" dirty="0" err="1"/>
              <a:t>близько</a:t>
            </a:r>
            <a:r>
              <a:rPr lang="ru-RU" dirty="0"/>
              <a:t> 200 </a:t>
            </a:r>
            <a:r>
              <a:rPr lang="ru-RU" dirty="0" err="1"/>
              <a:t>аеростатів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/>
              <a:t>них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виставлено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/>
              <a:t>140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 smtClean="0"/>
              <a:t>мін</a:t>
            </a:r>
            <a:r>
              <a:rPr lang="ru-RU" baseline="30000" dirty="0" smtClean="0"/>
              <a:t>.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3293967"/>
            <a:ext cx="2235200" cy="2978404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5268119"/>
            <a:ext cx="1625600" cy="11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0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на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комунікаціях</a:t>
            </a:r>
            <a:r>
              <a:rPr lang="ru-RU" dirty="0"/>
              <a:t> </a:t>
            </a:r>
            <a:r>
              <a:rPr lang="ru-RU" dirty="0" err="1"/>
              <a:t>Британія</a:t>
            </a:r>
            <a:r>
              <a:rPr lang="ru-RU" dirty="0"/>
              <a:t> </a:t>
            </a:r>
            <a:r>
              <a:rPr lang="ru-RU" dirty="0" err="1"/>
              <a:t>опинилась</a:t>
            </a:r>
            <a:r>
              <a:rPr lang="ru-RU" dirty="0"/>
              <a:t> на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 у </a:t>
            </a:r>
            <a:r>
              <a:rPr lang="ru-RU" dirty="0" err="1"/>
              <a:t>війні</a:t>
            </a:r>
            <a:r>
              <a:rPr lang="ru-RU" dirty="0"/>
              <a:t>. </a:t>
            </a:r>
            <a:r>
              <a:rPr lang="ru-RU" dirty="0" err="1"/>
              <a:t>Прагнучи</a:t>
            </a:r>
            <a:r>
              <a:rPr lang="ru-RU" dirty="0"/>
              <a:t> </a:t>
            </a:r>
            <a:r>
              <a:rPr lang="ru-RU" dirty="0" err="1"/>
              <a:t>блокувати</a:t>
            </a:r>
            <a:r>
              <a:rPr lang="ru-RU" dirty="0"/>
              <a:t> </a:t>
            </a:r>
            <a:r>
              <a:rPr lang="ru-RU" dirty="0" err="1"/>
              <a:t>Британію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 </a:t>
            </a:r>
            <a:r>
              <a:rPr lang="ru-RU" dirty="0" err="1"/>
              <a:t>жорсткої</a:t>
            </a:r>
            <a:r>
              <a:rPr lang="ru-RU" dirty="0"/>
              <a:t> </a:t>
            </a:r>
            <a:r>
              <a:rPr lang="ru-RU" dirty="0" err="1">
                <a:hlinkClick r:id="rId2" tooltip="Підводна війна"/>
              </a:rPr>
              <a:t>підводної</a:t>
            </a:r>
            <a:r>
              <a:rPr lang="ru-RU" dirty="0">
                <a:hlinkClick r:id="rId2" tooltip="Підводна війна"/>
              </a:rPr>
              <a:t> </a:t>
            </a:r>
            <a:r>
              <a:rPr lang="ru-RU" dirty="0" err="1">
                <a:hlinkClick r:id="rId2" tooltip="Підводна війна"/>
              </a:rPr>
              <a:t>війни</a:t>
            </a:r>
            <a:r>
              <a:rPr lang="ru-RU" dirty="0"/>
              <a:t>, </a:t>
            </a:r>
            <a:r>
              <a:rPr lang="ru-RU" dirty="0" err="1"/>
              <a:t>німці</a:t>
            </a:r>
            <a:r>
              <a:rPr lang="ru-RU" dirty="0"/>
              <a:t> потопили </a:t>
            </a:r>
            <a:r>
              <a:rPr lang="ru-RU" dirty="0" err="1"/>
              <a:t>океанський</a:t>
            </a:r>
            <a:r>
              <a:rPr lang="ru-RU" dirty="0"/>
              <a:t> </a:t>
            </a:r>
            <a:r>
              <a:rPr lang="ru-RU" dirty="0" err="1"/>
              <a:t>лайнер</a:t>
            </a:r>
            <a:r>
              <a:rPr lang="ru-RU" dirty="0" err="1">
                <a:hlinkClick r:id="rId3" tooltip="Лузітанія (судно)"/>
              </a:rPr>
              <a:t>«Лузітанія</a:t>
            </a:r>
            <a:r>
              <a:rPr lang="ru-RU" dirty="0">
                <a:hlinkClick r:id="rId3" tooltip="Лузітанія (судно)"/>
              </a:rPr>
              <a:t>»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загиблих</a:t>
            </a:r>
            <a:r>
              <a:rPr lang="ru-RU" dirty="0"/>
              <a:t> </a:t>
            </a:r>
            <a:r>
              <a:rPr lang="ru-RU" dirty="0" err="1"/>
              <a:t>пасажирів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 США.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інцидент</a:t>
            </a:r>
            <a:r>
              <a:rPr lang="ru-RU" dirty="0"/>
              <a:t> </a:t>
            </a:r>
            <a:r>
              <a:rPr lang="ru-RU" dirty="0" err="1"/>
              <a:t>украй</a:t>
            </a:r>
            <a:r>
              <a:rPr lang="ru-RU" dirty="0"/>
              <a:t> негативно </a:t>
            </a:r>
            <a:r>
              <a:rPr lang="ru-RU" dirty="0" err="1"/>
              <a:t>вплинув</a:t>
            </a:r>
            <a:r>
              <a:rPr lang="ru-RU" dirty="0"/>
              <a:t> на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США і </a:t>
            </a:r>
            <a:r>
              <a:rPr lang="ru-RU" dirty="0" err="1"/>
              <a:t>Німеччиною</a:t>
            </a:r>
            <a:r>
              <a:rPr lang="ru-RU" dirty="0"/>
              <a:t> та </a:t>
            </a:r>
            <a:r>
              <a:rPr lang="ru-RU" dirty="0" err="1"/>
              <a:t>наблизив</a:t>
            </a:r>
            <a:r>
              <a:rPr lang="ru-RU" dirty="0"/>
              <a:t> США до </a:t>
            </a:r>
            <a:r>
              <a:rPr lang="ru-RU" dirty="0" err="1"/>
              <a:t>вступу</a:t>
            </a:r>
            <a:r>
              <a:rPr lang="ru-RU" dirty="0"/>
              <a:t> у </a:t>
            </a:r>
            <a:r>
              <a:rPr lang="ru-RU" dirty="0" err="1"/>
              <a:t>війну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 За </a:t>
            </a:r>
            <a:r>
              <a:rPr lang="ru-RU" dirty="0"/>
              <a:t>час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вдосконалились</a:t>
            </a:r>
            <a:r>
              <a:rPr lang="ru-RU" dirty="0"/>
              <a:t>, </a:t>
            </a:r>
            <a:r>
              <a:rPr lang="ru-RU" dirty="0" err="1"/>
              <a:t>стрімко</a:t>
            </a:r>
            <a:r>
              <a:rPr lang="ru-RU" dirty="0"/>
              <a:t> </a:t>
            </a:r>
            <a:r>
              <a:rPr lang="ru-RU" dirty="0" err="1"/>
              <a:t>збільшилась</a:t>
            </a:r>
            <a:r>
              <a:rPr lang="ru-RU" dirty="0"/>
              <a:t>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і </a:t>
            </a:r>
            <a:r>
              <a:rPr lang="ru-RU" dirty="0" err="1"/>
              <a:t>поява</a:t>
            </a:r>
            <a:r>
              <a:rPr lang="ru-RU" dirty="0"/>
              <a:t> </a:t>
            </a:r>
            <a:r>
              <a:rPr lang="ru-RU" dirty="0" err="1">
                <a:hlinkClick r:id="rId4" tooltip="Морська авіація"/>
              </a:rPr>
              <a:t>морської</a:t>
            </a:r>
            <a:r>
              <a:rPr lang="ru-RU" dirty="0">
                <a:hlinkClick r:id="rId4" tooltip="Морська авіація"/>
              </a:rPr>
              <a:t> </a:t>
            </a:r>
            <a:r>
              <a:rPr lang="ru-RU" dirty="0" err="1">
                <a:hlinkClick r:id="rId4" tooltip="Морська авіація"/>
              </a:rPr>
              <a:t>авіації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кардинально </a:t>
            </a:r>
            <a:r>
              <a:rPr lang="ru-RU" dirty="0" err="1"/>
              <a:t>змінили</a:t>
            </a:r>
            <a:r>
              <a:rPr lang="ru-RU" dirty="0"/>
              <a:t> характер </a:t>
            </a:r>
            <a:r>
              <a:rPr lang="ru-RU" dirty="0" err="1"/>
              <a:t>боротьби</a:t>
            </a:r>
            <a:r>
              <a:rPr lang="ru-RU" dirty="0"/>
              <a:t> на </a:t>
            </a:r>
            <a:r>
              <a:rPr lang="ru-RU" dirty="0" err="1"/>
              <a:t>океанських</a:t>
            </a:r>
            <a:r>
              <a:rPr lang="ru-RU" dirty="0"/>
              <a:t> театрах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 </a:t>
            </a:r>
            <a:r>
              <a:rPr lang="ru-RU" dirty="0" err="1"/>
              <a:t>Завершився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лінійних</a:t>
            </a:r>
            <a:r>
              <a:rPr lang="ru-RU" dirty="0"/>
              <a:t> </a:t>
            </a:r>
            <a:r>
              <a:rPr lang="ru-RU" dirty="0" err="1"/>
              <a:t>флотів</a:t>
            </a:r>
            <a:r>
              <a:rPr lang="ru-RU" dirty="0"/>
              <a:t>, настав час </a:t>
            </a:r>
            <a:r>
              <a:rPr lang="ru-RU" dirty="0" err="1"/>
              <a:t>флотів</a:t>
            </a:r>
            <a:r>
              <a:rPr lang="ru-RU" dirty="0"/>
              <a:t> </a:t>
            </a:r>
            <a:r>
              <a:rPr lang="ru-RU" dirty="0" err="1"/>
              <a:t>різнорідних</a:t>
            </a:r>
            <a:r>
              <a:rPr lang="ru-RU" dirty="0"/>
              <a:t> </a:t>
            </a:r>
            <a:r>
              <a:rPr lang="ru-RU" dirty="0" smtClean="0"/>
              <a:t>сил. </a:t>
            </a:r>
            <a:r>
              <a:rPr lang="ru-RU" dirty="0"/>
              <a:t>У </a:t>
            </a:r>
            <a:r>
              <a:rPr lang="ru-RU" dirty="0" err="1"/>
              <a:t>міжвоєнний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кораблебудування</a:t>
            </a:r>
            <a:r>
              <a:rPr lang="ru-RU" dirty="0"/>
              <a:t> </a:t>
            </a:r>
            <a:r>
              <a:rPr lang="ru-RU" dirty="0" err="1"/>
              <a:t>йшов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в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 </a:t>
            </a:r>
            <a:r>
              <a:rPr lang="ru-RU" dirty="0" err="1">
                <a:hlinkClick r:id="rId5" tooltip="Швидкість"/>
              </a:rPr>
              <a:t>швидкості</a:t>
            </a:r>
            <a:r>
              <a:rPr lang="ru-RU" dirty="0" err="1"/>
              <a:t>надводного</a:t>
            </a:r>
            <a:r>
              <a:rPr lang="ru-RU" dirty="0"/>
              <a:t> ходу, </a:t>
            </a:r>
            <a:r>
              <a:rPr lang="ru-RU" dirty="0" err="1"/>
              <a:t>високої</a:t>
            </a:r>
            <a:r>
              <a:rPr lang="ru-RU" dirty="0"/>
              <a:t> </a:t>
            </a:r>
            <a:r>
              <a:rPr lang="ru-RU" dirty="0" err="1" smtClean="0">
                <a:hlinkClick r:id="rId6" tooltip="Автономність корабля"/>
              </a:rPr>
              <a:t>автономності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 </a:t>
            </a:r>
            <a:r>
              <a:rPr lang="ru-RU" dirty="0" err="1">
                <a:hlinkClick r:id="rId7" tooltip="Корабельна артилерія"/>
              </a:rPr>
              <a:t>артилерійського</a:t>
            </a:r>
            <a:r>
              <a:rPr lang="ru-RU" dirty="0">
                <a:hlinkClick r:id="rId7" tooltip="Корабельна артилерія"/>
              </a:rPr>
              <a:t> </a:t>
            </a:r>
            <a:r>
              <a:rPr lang="ru-RU" dirty="0" err="1">
                <a:hlinkClick r:id="rId7" tooltip="Корабельна артилерія"/>
              </a:rPr>
              <a:t>озброєння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4476272"/>
            <a:ext cx="1511300" cy="192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3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596900"/>
            <a:ext cx="10515600" cy="55800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/>
              <a:t>успіхів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німці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найвдаліших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здійснювали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провідні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в </a:t>
            </a:r>
            <a:r>
              <a:rPr lang="ru-RU" dirty="0" err="1"/>
              <a:t>підставних</a:t>
            </a:r>
            <a:r>
              <a:rPr lang="ru-RU" dirty="0"/>
              <a:t> </a:t>
            </a:r>
            <a:r>
              <a:rPr lang="ru-RU" dirty="0" err="1"/>
              <a:t>організаціях</a:t>
            </a:r>
            <a:r>
              <a:rPr lang="ru-RU" dirty="0"/>
              <a:t>, </a:t>
            </a:r>
            <a:r>
              <a:rPr lang="ru-RU" dirty="0" err="1"/>
              <a:t>зареєстрованих</a:t>
            </a:r>
            <a:r>
              <a:rPr lang="ru-RU" dirty="0"/>
              <a:t> у </a:t>
            </a:r>
            <a:r>
              <a:rPr lang="ru-RU" dirty="0" err="1"/>
              <a:t>нейтральних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. </a:t>
            </a:r>
            <a:r>
              <a:rPr lang="ru-RU" dirty="0" err="1"/>
              <a:t>Удосконалювалась</a:t>
            </a:r>
            <a:r>
              <a:rPr lang="ru-RU" dirty="0"/>
              <a:t> </a:t>
            </a:r>
            <a:r>
              <a:rPr lang="ru-RU" dirty="0" err="1"/>
              <a:t>зброя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 — </a:t>
            </a:r>
            <a:r>
              <a:rPr lang="ru-RU" dirty="0" err="1"/>
              <a:t>з'явились</a:t>
            </a:r>
            <a:r>
              <a:rPr lang="ru-RU" dirty="0"/>
              <a:t> </a:t>
            </a:r>
            <a:r>
              <a:rPr lang="ru-RU" dirty="0" err="1"/>
              <a:t>торпеди</a:t>
            </a:r>
            <a:r>
              <a:rPr lang="ru-RU" dirty="0"/>
              <a:t> з </a:t>
            </a:r>
            <a:r>
              <a:rPr lang="ru-RU" dirty="0" err="1"/>
              <a:t>безконтактними</a:t>
            </a:r>
            <a:r>
              <a:rPr lang="ru-RU" dirty="0"/>
              <a:t> детонаторами, </a:t>
            </a:r>
            <a:r>
              <a:rPr lang="ru-RU" dirty="0" err="1"/>
              <a:t>торпеди</a:t>
            </a:r>
            <a:r>
              <a:rPr lang="ru-RU" dirty="0"/>
              <a:t> з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маневрування</a:t>
            </a:r>
            <a:r>
              <a:rPr lang="ru-RU" dirty="0"/>
              <a:t> і повороту на </a:t>
            </a:r>
            <a:r>
              <a:rPr lang="ru-RU" dirty="0" err="1"/>
              <a:t>певні</a:t>
            </a:r>
            <a:r>
              <a:rPr lang="ru-RU" dirty="0"/>
              <a:t> кути, в </a:t>
            </a:r>
            <a:r>
              <a:rPr lang="ru-RU" dirty="0" err="1" smtClean="0">
                <a:hlinkClick r:id="rId2" tooltip="Японія"/>
              </a:rPr>
              <a:t>Японії</a:t>
            </a: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 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розроблялись</a:t>
            </a:r>
            <a:r>
              <a:rPr lang="ru-RU" dirty="0"/>
              <a:t> </a:t>
            </a:r>
            <a:r>
              <a:rPr lang="ru-RU" dirty="0" err="1"/>
              <a:t>кисневі</a:t>
            </a:r>
            <a:r>
              <a:rPr lang="ru-RU" dirty="0"/>
              <a:t> </a:t>
            </a:r>
            <a:r>
              <a:rPr lang="ru-RU" dirty="0" err="1"/>
              <a:t>торпеди</a:t>
            </a:r>
            <a:r>
              <a:rPr lang="ru-RU" dirty="0"/>
              <a:t>.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вдосконалювались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 — у </a:t>
            </a:r>
            <a:r>
              <a:rPr lang="ru-RU" dirty="0" err="1">
                <a:hlinkClick r:id="rId3" tooltip="Велика Британія"/>
              </a:rPr>
              <a:t>Великій</a:t>
            </a:r>
            <a:r>
              <a:rPr lang="ru-RU" dirty="0">
                <a:hlinkClick r:id="rId3" tooltip="Велика Британія"/>
              </a:rPr>
              <a:t> </a:t>
            </a:r>
            <a:r>
              <a:rPr lang="ru-RU" dirty="0" err="1">
                <a:hlinkClick r:id="rId3" tooltip="Велика Британія"/>
              </a:rPr>
              <a:t>Британії</a:t>
            </a:r>
            <a:r>
              <a:rPr lang="ru-RU" dirty="0"/>
              <a:t> </a:t>
            </a:r>
            <a:r>
              <a:rPr lang="ru-RU" dirty="0" err="1"/>
              <a:t>розпочалось</a:t>
            </a:r>
            <a:r>
              <a:rPr lang="ru-RU" dirty="0"/>
              <a:t> </a:t>
            </a:r>
            <a:r>
              <a:rPr lang="ru-RU" dirty="0" err="1"/>
              <a:t>серійне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 </a:t>
            </a:r>
            <a:r>
              <a:rPr lang="ru-RU" dirty="0" err="1">
                <a:hlinkClick r:id="rId4" tooltip="Гідролокатор"/>
              </a:rPr>
              <a:t>гідролокаторів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з одного боку, стали </a:t>
            </a:r>
            <a:r>
              <a:rPr lang="ru-RU" dirty="0" err="1"/>
              <a:t>загрозою</a:t>
            </a:r>
            <a:r>
              <a:rPr lang="ru-RU" dirty="0"/>
              <a:t> для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, а з </a:t>
            </a:r>
            <a:r>
              <a:rPr lang="ru-RU" dirty="0" err="1"/>
              <a:t>іншого</a:t>
            </a:r>
            <a:r>
              <a:rPr lang="ru-RU" dirty="0"/>
              <a:t> — «</a:t>
            </a:r>
            <a:r>
              <a:rPr lang="ru-RU" dirty="0" err="1"/>
              <a:t>очима</a:t>
            </a:r>
            <a:r>
              <a:rPr lang="ru-RU" dirty="0"/>
              <a:t>» ПЧ в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.</a:t>
            </a: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4560093"/>
            <a:ext cx="2374900" cy="1781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71800" y="5702300"/>
            <a:ext cx="4780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 </a:t>
            </a:r>
            <a:r>
              <a:rPr lang="ru-RU" dirty="0" err="1"/>
              <a:t>гідроакустика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Б-396.</a:t>
            </a:r>
          </a:p>
        </p:txBody>
      </p:sp>
    </p:spTree>
    <p:extLst>
      <p:ext uri="{BB962C8B-B14F-4D97-AF65-F5344CB8AC3E}">
        <p14:creationId xmlns:p14="http://schemas.microsoft.com/office/powerpoint/2010/main" val="152169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На </a:t>
            </a:r>
            <a:r>
              <a:rPr lang="ru-RU" dirty="0"/>
              <a:t>початок </a:t>
            </a:r>
            <a:r>
              <a:rPr lang="ru-RU" dirty="0" err="1">
                <a:hlinkClick r:id="rId2" tooltip="Друга світова війна"/>
              </a:rPr>
              <a:t>Другої</a:t>
            </a:r>
            <a:r>
              <a:rPr lang="ru-RU" dirty="0">
                <a:hlinkClick r:id="rId2" tooltip="Друга світова війна"/>
              </a:rPr>
              <a:t> </a:t>
            </a:r>
            <a:r>
              <a:rPr lang="ru-RU" dirty="0" err="1">
                <a:hlinkClick r:id="rId2" tooltip="Друга світова війна"/>
              </a:rPr>
              <a:t>світової</a:t>
            </a:r>
            <a:r>
              <a:rPr lang="ru-RU" dirty="0">
                <a:hlinkClick r:id="rId2" tooltip="Друга світова війна"/>
              </a:rPr>
              <a:t> </a:t>
            </a:r>
            <a:r>
              <a:rPr lang="ru-RU" dirty="0" err="1">
                <a:hlinkClick r:id="rId2" tooltip="Друга світова війна"/>
              </a:rPr>
              <a:t>війни</a:t>
            </a:r>
            <a:r>
              <a:rPr lang="ru-RU" dirty="0"/>
              <a:t> у </a:t>
            </a:r>
            <a:r>
              <a:rPr lang="ru-RU" dirty="0" err="1"/>
              <a:t>складі</a:t>
            </a:r>
            <a:r>
              <a:rPr lang="ru-RU" dirty="0"/>
              <a:t> </a:t>
            </a:r>
            <a:r>
              <a:rPr lang="ru-RU" dirty="0" err="1">
                <a:hlinkClick r:id="rId3" tooltip="Кригсмарине"/>
              </a:rPr>
              <a:t>німецького</a:t>
            </a:r>
            <a:r>
              <a:rPr lang="ru-RU" dirty="0">
                <a:hlinkClick r:id="rId3" tooltip="Кригсмарине"/>
              </a:rPr>
              <a:t> флоту</a:t>
            </a:r>
            <a:r>
              <a:rPr lang="ru-RU" dirty="0"/>
              <a:t> </a:t>
            </a:r>
            <a:r>
              <a:rPr lang="ru-RU" dirty="0" err="1"/>
              <a:t>нараховувалось</a:t>
            </a:r>
            <a:r>
              <a:rPr lang="ru-RU" dirty="0"/>
              <a:t> 57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, флоту США — 99,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 — 69, </a:t>
            </a:r>
            <a:r>
              <a:rPr lang="ru-RU" dirty="0" err="1"/>
              <a:t>Франції</a:t>
            </a:r>
            <a:r>
              <a:rPr lang="ru-RU" dirty="0"/>
              <a:t> — 77, </a:t>
            </a:r>
            <a:r>
              <a:rPr lang="ru-RU" dirty="0" err="1"/>
              <a:t>Італії</a:t>
            </a:r>
            <a:r>
              <a:rPr lang="ru-RU" dirty="0"/>
              <a:t> — 115, </a:t>
            </a:r>
            <a:r>
              <a:rPr lang="ru-RU" dirty="0" err="1"/>
              <a:t>Японії</a:t>
            </a:r>
            <a:r>
              <a:rPr lang="ru-RU" dirty="0"/>
              <a:t> — 63, СРСР — 211. За час </a:t>
            </a:r>
            <a:r>
              <a:rPr lang="ru-RU" dirty="0" err="1"/>
              <a:t>війни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побудовано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1850 субмарин, з </a:t>
            </a:r>
            <a:r>
              <a:rPr lang="ru-RU" dirty="0" err="1"/>
              <a:t>яких</a:t>
            </a:r>
            <a:r>
              <a:rPr lang="ru-RU" dirty="0"/>
              <a:t> Великою </a:t>
            </a:r>
            <a:r>
              <a:rPr lang="ru-RU" dirty="0" err="1"/>
              <a:t>Британією</a:t>
            </a:r>
            <a:r>
              <a:rPr lang="ru-RU" dirty="0"/>
              <a:t> — 165, США — 203, </a:t>
            </a:r>
            <a:r>
              <a:rPr lang="ru-RU" dirty="0" err="1"/>
              <a:t>Італією</a:t>
            </a:r>
            <a:r>
              <a:rPr lang="ru-RU" dirty="0"/>
              <a:t> — 41, </a:t>
            </a:r>
            <a:r>
              <a:rPr lang="ru-RU" dirty="0" err="1"/>
              <a:t>Японією</a:t>
            </a:r>
            <a:r>
              <a:rPr lang="ru-RU" dirty="0"/>
              <a:t> — 129, СРСР — 54, а </a:t>
            </a:r>
            <a:r>
              <a:rPr lang="ru-RU" dirty="0" err="1"/>
              <a:t>Німеччиною</a:t>
            </a:r>
            <a:r>
              <a:rPr lang="ru-RU" dirty="0"/>
              <a:t> — </a:t>
            </a:r>
            <a:r>
              <a:rPr lang="ru-RU" dirty="0" smtClean="0"/>
              <a:t>1131.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ru-RU" dirty="0"/>
              <a:t> в </a:t>
            </a:r>
            <a:r>
              <a:rPr lang="ru-RU" dirty="0" err="1">
                <a:hlinkClick r:id="rId4" tooltip="Третій Рейх"/>
              </a:rPr>
              <a:t>Німеччині</a:t>
            </a:r>
            <a:r>
              <a:rPr lang="ru-RU" dirty="0"/>
              <a:t> </a:t>
            </a:r>
            <a:r>
              <a:rPr lang="ru-RU" dirty="0" err="1"/>
              <a:t>будувались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підкласів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середні</a:t>
            </a:r>
            <a:r>
              <a:rPr lang="ru-RU" dirty="0"/>
              <a:t> — </a:t>
            </a:r>
            <a:r>
              <a:rPr lang="ru-RU" dirty="0" err="1"/>
              <a:t>серії</a:t>
            </a:r>
            <a:r>
              <a:rPr lang="ru-RU" dirty="0"/>
              <a:t> </a:t>
            </a:r>
            <a:r>
              <a:rPr lang="en-US" dirty="0"/>
              <a:t>VIIC </a:t>
            </a:r>
            <a:r>
              <a:rPr lang="ru-RU" dirty="0"/>
              <a:t>і </a:t>
            </a:r>
            <a:r>
              <a:rPr lang="ru-RU" dirty="0" err="1"/>
              <a:t>великі</a:t>
            </a:r>
            <a:r>
              <a:rPr lang="ru-RU" dirty="0"/>
              <a:t> — </a:t>
            </a:r>
            <a:r>
              <a:rPr lang="ru-RU" dirty="0" err="1"/>
              <a:t>серії</a:t>
            </a:r>
            <a:r>
              <a:rPr lang="ru-RU" dirty="0"/>
              <a:t> </a:t>
            </a:r>
            <a:r>
              <a:rPr lang="en-US" dirty="0"/>
              <a:t>IXC.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 </a:t>
            </a:r>
            <a:r>
              <a:rPr lang="en-US" dirty="0"/>
              <a:t>VIIC </a:t>
            </a:r>
            <a:r>
              <a:rPr lang="ru-RU" dirty="0" err="1"/>
              <a:t>мали</a:t>
            </a:r>
            <a:r>
              <a:rPr lang="ru-RU" dirty="0"/>
              <a:t> </a:t>
            </a:r>
            <a:r>
              <a:rPr lang="ru-RU" dirty="0" err="1">
                <a:hlinkClick r:id="rId5" tooltip="Дальність плавання"/>
              </a:rPr>
              <a:t>дальність</a:t>
            </a:r>
            <a:r>
              <a:rPr lang="ru-RU" dirty="0">
                <a:hlinkClick r:id="rId5" tooltip="Дальність плавання"/>
              </a:rPr>
              <a:t> </a:t>
            </a:r>
            <a:r>
              <a:rPr lang="ru-RU" dirty="0" err="1">
                <a:hlinkClick r:id="rId5" tooltip="Дальність плавання"/>
              </a:rPr>
              <a:t>плавання</a:t>
            </a:r>
            <a:r>
              <a:rPr lang="ru-RU" dirty="0"/>
              <a:t> до 6100 миль,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озброєні</a:t>
            </a:r>
            <a:r>
              <a:rPr lang="ru-RU" dirty="0"/>
              <a:t> </a:t>
            </a:r>
            <a:r>
              <a:rPr lang="ru-RU" dirty="0" err="1"/>
              <a:t>п'ятьма</a:t>
            </a:r>
            <a:r>
              <a:rPr lang="ru-RU" dirty="0"/>
              <a:t> </a:t>
            </a:r>
            <a:r>
              <a:rPr lang="ru-RU" dirty="0" err="1"/>
              <a:t>торпедними</a:t>
            </a:r>
            <a:r>
              <a:rPr lang="ru-RU" dirty="0"/>
              <a:t> </a:t>
            </a:r>
            <a:r>
              <a:rPr lang="ru-RU" dirty="0" err="1"/>
              <a:t>апаратами</a:t>
            </a:r>
            <a:r>
              <a:rPr lang="ru-RU" dirty="0"/>
              <a:t>, 88-мм </a:t>
            </a:r>
            <a:r>
              <a:rPr lang="ru-RU" dirty="0" err="1"/>
              <a:t>гарматою</a:t>
            </a:r>
            <a:r>
              <a:rPr lang="ru-RU" dirty="0"/>
              <a:t> і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зенітними</a:t>
            </a:r>
            <a:r>
              <a:rPr lang="ru-RU" dirty="0"/>
              <a:t> автоматами.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 </a:t>
            </a:r>
            <a:r>
              <a:rPr lang="en-US" dirty="0"/>
              <a:t>IXC — </a:t>
            </a:r>
            <a:r>
              <a:rPr lang="ru-RU" dirty="0" err="1"/>
              <a:t>дальність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11 </a:t>
            </a:r>
            <a:r>
              <a:rPr lang="ru-RU" dirty="0" err="1"/>
              <a:t>тисяч</a:t>
            </a:r>
            <a:r>
              <a:rPr lang="ru-RU" dirty="0"/>
              <a:t> миль, 6 </a:t>
            </a:r>
            <a:r>
              <a:rPr lang="ru-RU" dirty="0" err="1"/>
              <a:t>торпедних</a:t>
            </a:r>
            <a:r>
              <a:rPr lang="ru-RU" dirty="0"/>
              <a:t> </a:t>
            </a:r>
            <a:r>
              <a:rPr lang="ru-RU" dirty="0" err="1"/>
              <a:t>апаратів</a:t>
            </a:r>
            <a:r>
              <a:rPr lang="ru-RU" dirty="0"/>
              <a:t>, 105-мм </a:t>
            </a:r>
            <a:r>
              <a:rPr lang="ru-RU" dirty="0" err="1"/>
              <a:t>гармата</a:t>
            </a:r>
            <a:r>
              <a:rPr lang="ru-RU" dirty="0"/>
              <a:t> і </a:t>
            </a:r>
            <a:r>
              <a:rPr lang="ru-RU" dirty="0" err="1"/>
              <a:t>зенітні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64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7700"/>
            <a:ext cx="10515600" cy="5529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За </a:t>
            </a:r>
            <a:r>
              <a:rPr lang="ru-RU" dirty="0"/>
              <a:t>час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виправдали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: ними </a:t>
            </a:r>
            <a:r>
              <a:rPr lang="ru-RU" dirty="0" err="1"/>
              <a:t>було</a:t>
            </a:r>
            <a:r>
              <a:rPr lang="ru-RU" dirty="0"/>
              <a:t> потоплено </a:t>
            </a:r>
            <a:r>
              <a:rPr lang="ru-RU" dirty="0" err="1"/>
              <a:t>близько</a:t>
            </a:r>
            <a:r>
              <a:rPr lang="ru-RU" dirty="0"/>
              <a:t> 4330 </a:t>
            </a:r>
            <a:r>
              <a:rPr lang="ru-RU" dirty="0" err="1"/>
              <a:t>транспортних</a:t>
            </a:r>
            <a:r>
              <a:rPr lang="ru-RU" dirty="0"/>
              <a:t> суден, у той час як </a:t>
            </a:r>
            <a:r>
              <a:rPr lang="ru-RU" dirty="0" err="1"/>
              <a:t>надводними</a:t>
            </a:r>
            <a:r>
              <a:rPr lang="ru-RU" dirty="0"/>
              <a:t> кораблями — </a:t>
            </a:r>
            <a:r>
              <a:rPr lang="ru-RU" dirty="0" err="1"/>
              <a:t>тільки</a:t>
            </a:r>
            <a:r>
              <a:rPr lang="ru-RU" dirty="0"/>
              <a:t> 336. </a:t>
            </a:r>
            <a:r>
              <a:rPr lang="ru-RU" dirty="0" err="1"/>
              <a:t>Підводними</a:t>
            </a:r>
            <a:r>
              <a:rPr lang="ru-RU" dirty="0"/>
              <a:t> </a:t>
            </a:r>
            <a:r>
              <a:rPr lang="ru-RU" dirty="0" err="1"/>
              <a:t>човнами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знищено</a:t>
            </a:r>
            <a:r>
              <a:rPr lang="ru-RU" dirty="0"/>
              <a:t> 395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3</a:t>
            </a:r>
            <a:r>
              <a:rPr lang="ru-RU" dirty="0">
                <a:hlinkClick r:id="rId2" tooltip="Лінійний корабель"/>
              </a:rPr>
              <a:t>лінкори</a:t>
            </a:r>
            <a:r>
              <a:rPr lang="ru-RU" dirty="0"/>
              <a:t>, 17 </a:t>
            </a:r>
            <a:r>
              <a:rPr lang="ru-RU" dirty="0" err="1">
                <a:hlinkClick r:id="rId3" tooltip="Авіаносець"/>
              </a:rPr>
              <a:t>авіаносців</a:t>
            </a:r>
            <a:r>
              <a:rPr lang="ru-RU" dirty="0"/>
              <a:t>, 122 </a:t>
            </a:r>
            <a:r>
              <a:rPr lang="ru-RU" dirty="0" err="1">
                <a:hlinkClick r:id="rId4" tooltip="Есмінець"/>
              </a:rPr>
              <a:t>есмінці</a:t>
            </a:r>
            <a:r>
              <a:rPr lang="ru-RU" dirty="0"/>
              <a:t>, 75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та 146 </a:t>
            </a:r>
            <a:r>
              <a:rPr lang="ru-RU" dirty="0" err="1"/>
              <a:t>кораблів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. </a:t>
            </a:r>
            <a:r>
              <a:rPr lang="ru-RU" dirty="0" err="1"/>
              <a:t>Загинули</a:t>
            </a:r>
            <a:r>
              <a:rPr lang="ru-RU" dirty="0"/>
              <a:t> 1123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 smtClean="0"/>
              <a:t>човни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технічно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залишались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недосконалими</a:t>
            </a:r>
            <a:r>
              <a:rPr lang="ru-RU" dirty="0"/>
              <a:t> і </a:t>
            </a:r>
            <a:r>
              <a:rPr lang="ru-RU" dirty="0" err="1"/>
              <a:t>були</a:t>
            </a:r>
            <a:r>
              <a:rPr lang="ru-RU" dirty="0"/>
              <a:t> по </a:t>
            </a:r>
            <a:r>
              <a:rPr lang="ru-RU" dirty="0" err="1"/>
              <a:t>суті</a:t>
            </a:r>
            <a:r>
              <a:rPr lang="ru-RU" dirty="0"/>
              <a:t> «</a:t>
            </a:r>
            <a:r>
              <a:rPr lang="ru-RU" dirty="0" err="1"/>
              <a:t>пірнаючими</a:t>
            </a:r>
            <a:r>
              <a:rPr lang="ru-RU" dirty="0"/>
              <a:t>» — могли </a:t>
            </a:r>
            <a:r>
              <a:rPr lang="ru-RU" dirty="0" err="1"/>
              <a:t>занурюватись</a:t>
            </a:r>
            <a:r>
              <a:rPr lang="ru-RU" dirty="0"/>
              <a:t> на </a:t>
            </a:r>
            <a:r>
              <a:rPr lang="ru-RU" dirty="0" err="1"/>
              <a:t>глибину</a:t>
            </a:r>
            <a:r>
              <a:rPr lang="ru-RU" dirty="0"/>
              <a:t> до 100–150 </a:t>
            </a:r>
            <a:r>
              <a:rPr lang="ru-RU" dirty="0" err="1"/>
              <a:t>метрів</a:t>
            </a:r>
            <a:r>
              <a:rPr lang="ru-RU" dirty="0"/>
              <a:t> і </a:t>
            </a:r>
            <a:r>
              <a:rPr lang="ru-RU" dirty="0" err="1"/>
              <a:t>перебувати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водою </a:t>
            </a:r>
            <a:r>
              <a:rPr lang="ru-RU" dirty="0" err="1"/>
              <a:t>порівняно</a:t>
            </a:r>
            <a:r>
              <a:rPr lang="ru-RU" dirty="0"/>
              <a:t> невеликий час,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вимірювався</a:t>
            </a:r>
            <a:r>
              <a:rPr lang="ru-RU" dirty="0"/>
              <a:t> годинами і </a:t>
            </a:r>
            <a:r>
              <a:rPr lang="ru-RU" dirty="0" err="1"/>
              <a:t>залежав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заряду </a:t>
            </a:r>
            <a:r>
              <a:rPr lang="ru-RU" dirty="0">
                <a:hlinkClick r:id="rId5" tooltip="Електричний акумулятор"/>
              </a:rPr>
              <a:t>батарей</a:t>
            </a:r>
            <a:r>
              <a:rPr lang="ru-RU" dirty="0"/>
              <a:t> і запасу </a:t>
            </a:r>
            <a:r>
              <a:rPr lang="ru-RU" dirty="0" err="1">
                <a:hlinkClick r:id="rId6" tooltip="Кисень"/>
              </a:rPr>
              <a:t>кисню</a:t>
            </a:r>
            <a:r>
              <a:rPr lang="ru-RU" dirty="0"/>
              <a:t>. </a:t>
            </a:r>
            <a:r>
              <a:rPr lang="ru-RU" dirty="0" err="1"/>
              <a:t>Основний</a:t>
            </a:r>
            <a:r>
              <a:rPr lang="ru-RU" dirty="0"/>
              <a:t> же час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проводив у надводному </a:t>
            </a:r>
            <a:r>
              <a:rPr lang="ru-RU" dirty="0" err="1"/>
              <a:t>положенні</a:t>
            </a:r>
            <a:r>
              <a:rPr lang="ru-RU" dirty="0"/>
              <a:t>, часто й атаки </a:t>
            </a:r>
            <a:r>
              <a:rPr lang="ru-RU" dirty="0" err="1"/>
              <a:t>здійснювались</a:t>
            </a:r>
            <a:r>
              <a:rPr lang="ru-RU" dirty="0"/>
              <a:t> з надводного </a:t>
            </a:r>
            <a:r>
              <a:rPr lang="ru-RU" dirty="0" err="1"/>
              <a:t>положення</a:t>
            </a:r>
            <a:r>
              <a:rPr lang="ru-RU" dirty="0"/>
              <a:t>, особливо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характерно для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підводників</a:t>
            </a:r>
            <a:r>
              <a:rPr lang="ru-RU" dirty="0"/>
              <a:t> до 1941 року при атаках на </a:t>
            </a:r>
            <a:r>
              <a:rPr lang="ru-RU" dirty="0" err="1">
                <a:hlinkClick r:id="rId7" tooltip="Конвой суден"/>
              </a:rPr>
              <a:t>конвої</a:t>
            </a:r>
            <a:r>
              <a:rPr lang="ru-RU" dirty="0"/>
              <a:t> в </a:t>
            </a:r>
            <a:r>
              <a:rPr lang="ru-RU" dirty="0" err="1"/>
              <a:t>нічний</a:t>
            </a:r>
            <a:r>
              <a:rPr lang="ru-RU" dirty="0"/>
              <a:t> час.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45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4" y="1054101"/>
            <a:ext cx="5356226" cy="4220706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0" y="5582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«</a:t>
            </a:r>
            <a:r>
              <a:rPr lang="ru-RU" dirty="0" err="1"/>
              <a:t>Уаху</a:t>
            </a:r>
            <a:r>
              <a:rPr lang="ru-RU" dirty="0"/>
              <a:t>» (SS-238) ВМС США </a:t>
            </a:r>
            <a:r>
              <a:rPr lang="ru-RU" dirty="0" err="1"/>
              <a:t>торпедує</a:t>
            </a:r>
            <a:r>
              <a:rPr lang="ru-RU" dirty="0"/>
              <a:t> </a:t>
            </a:r>
            <a:r>
              <a:rPr lang="ru-RU" dirty="0" err="1"/>
              <a:t>японський</a:t>
            </a:r>
            <a:r>
              <a:rPr lang="ru-RU" dirty="0"/>
              <a:t> транспорт «</a:t>
            </a:r>
            <a:r>
              <a:rPr lang="ru-RU" dirty="0" err="1"/>
              <a:t>Нітсу</a:t>
            </a:r>
            <a:r>
              <a:rPr lang="ru-RU" dirty="0"/>
              <a:t> </a:t>
            </a:r>
            <a:r>
              <a:rPr lang="ru-RU" dirty="0" err="1"/>
              <a:t>Мару</a:t>
            </a:r>
            <a:r>
              <a:rPr lang="ru-RU" dirty="0"/>
              <a:t>». </a:t>
            </a:r>
            <a:r>
              <a:rPr lang="ru-RU" dirty="0">
                <a:hlinkClick r:id="rId3" tooltip="23 березня"/>
              </a:rPr>
              <a:t>23 </a:t>
            </a:r>
            <a:r>
              <a:rPr lang="ru-RU" dirty="0" err="1">
                <a:hlinkClick r:id="rId3" tooltip="23 березня"/>
              </a:rPr>
              <a:t>березня</a:t>
            </a:r>
            <a:r>
              <a:rPr lang="ru-RU" dirty="0"/>
              <a:t> </a:t>
            </a:r>
            <a:r>
              <a:rPr lang="ru-RU" dirty="0">
                <a:hlinkClick r:id="rId4" tooltip="1943"/>
              </a:rPr>
              <a:t>1943</a:t>
            </a:r>
            <a:r>
              <a:rPr lang="ru-RU" dirty="0"/>
              <a:t> року.</a:t>
            </a:r>
          </a:p>
        </p:txBody>
      </p:sp>
    </p:spTree>
    <p:extLst>
      <p:ext uri="{BB962C8B-B14F-4D97-AF65-F5344CB8AC3E}">
        <p14:creationId xmlns:p14="http://schemas.microsoft.com/office/powerpoint/2010/main" val="187909961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355</Words>
  <Application>Microsoft Office PowerPoint</Application>
  <PresentationFormat>Произвольный</PresentationFormat>
  <Paragraphs>53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Офисная тема</vt:lpstr>
      <vt:lpstr> судномодельний гурток НВК  презентує заняття основного рівня  «Підводні човни. Частина 2» </vt:lpstr>
      <vt:lpstr>Епоха торпедних дизель-електричних човнів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Період ракетно-ядерних флотів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2020-04-22T13:01:29Z</dcterms:created>
  <dcterms:modified xsi:type="dcterms:W3CDTF">2022-04-23T08:49:11Z</dcterms:modified>
</cp:coreProperties>
</file>