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329" r:id="rId3"/>
    <p:sldId id="337" r:id="rId4"/>
    <p:sldId id="338" r:id="rId5"/>
    <p:sldId id="330" r:id="rId6"/>
    <p:sldId id="331" r:id="rId7"/>
    <p:sldId id="332" r:id="rId8"/>
    <p:sldId id="333" r:id="rId9"/>
    <p:sldId id="334" r:id="rId10"/>
    <p:sldId id="335" r:id="rId11"/>
    <p:sldId id="323" r:id="rId12"/>
    <p:sldId id="32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31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6%D1%83%D1%80%D0%BD%D0%B0%D0%BB_%22%D0%A1%D1%83%D0%B4%D0%BD%D0%BE%D0%B1%D1%83%D0%B4%D1%83%D0%B2%D0%B0%D0%BD%D0%BD%D1%8F_%D1%82%D0%B0_%D1%81%D1%83%D0%B4%D0%BD%D0%BE%D1%80%D0%B5%D0%BC%D0%BE%D0%BD%D1%82%2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627797" y="2019423"/>
            <a:ext cx="11095280" cy="4375882"/>
          </a:xfrm>
        </p:spPr>
        <p:txBody>
          <a:bodyPr/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3" r="-1566" b="13094"/>
          <a:stretch/>
        </p:blipFill>
        <p:spPr bwMode="auto">
          <a:xfrm>
            <a:off x="1015999" y="690113"/>
            <a:ext cx="10319109" cy="525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473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27909"/>
            <a:ext cx="10515600" cy="49490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hlinkClick r:id="rId2" tooltip="Журнал &quot;Суднобудування та судноремонт&quot;"/>
              </a:rPr>
              <a:t>uk.wikipedia.org/wiki</a:t>
            </a:r>
            <a:r>
              <a:rPr lang="uk-UA" dirty="0" smtClean="0">
                <a:hlinkClick r:id="rId2" tooltip="Журнал &quot;Суднобудування та судноремонт&quot;"/>
              </a:rPr>
              <a:t> Переяслав (</a:t>
            </a:r>
            <a:r>
              <a:rPr lang="uk-UA" dirty="0" err="1" smtClean="0">
                <a:hlinkClick r:id="rId2" tooltip="Журнал &quot;Суднобудування та судноремонт&quot;"/>
              </a:rPr>
              <a:t>корабль</a:t>
            </a:r>
            <a:r>
              <a:rPr lang="uk-UA" dirty="0" smtClean="0">
                <a:hlinkClick r:id="rId2" tooltip="Журнал &quot;Суднобудування та судноремонт&quot;"/>
              </a:rPr>
              <a:t>)</a:t>
            </a:r>
          </a:p>
          <a:p>
            <a:pPr>
              <a:buNone/>
            </a:pPr>
            <a:endParaRPr lang="uk-UA" dirty="0" smtClean="0">
              <a:hlinkClick r:id="rId2" tooltip="Журнал &quot;Суднобудування та судноремонт&quot;"/>
            </a:endParaRPr>
          </a:p>
          <a:p>
            <a:pPr>
              <a:buNone/>
            </a:pPr>
            <a:r>
              <a:rPr lang="de-DE" dirty="0" smtClean="0">
                <a:hlinkClick r:id="rId2" tooltip="Журнал &quot;Суднобудування та судноремонт&quot;"/>
              </a:rPr>
              <a:t>https</a:t>
            </a:r>
            <a:r>
              <a:rPr lang="de-DE" dirty="0">
                <a:hlinkClick r:id="rId2" tooltip="Журнал &quot;Суднобудування та судноремонт&quot;"/>
              </a:rPr>
              <a:t>://mil.in.ua/uk/news/korabel-pereyaslav-ta-kater-sokal-postavleni-u-plavdok-msz</a:t>
            </a:r>
            <a:r>
              <a:rPr lang="de-DE" dirty="0" smtClean="0">
                <a:hlinkClick r:id="rId2" tooltip="Журнал &quot;Суднобудування та судноремонт&quot;"/>
              </a:rPr>
              <a:t>/</a:t>
            </a:r>
            <a:endParaRPr lang="uk-UA" dirty="0" smtClean="0">
              <a:hlinkClick r:id="rId2" tooltip="Журнал &quot;Суднобудування та судноремонт&quot;"/>
            </a:endParaRPr>
          </a:p>
          <a:p>
            <a:pPr>
              <a:buNone/>
            </a:pPr>
            <a:r>
              <a:rPr lang="de-DE" dirty="0">
                <a:hlinkClick r:id="rId2" tooltip="Журнал &quot;Суднобудування та судноремонт&quot;"/>
              </a:rPr>
              <a:t>https://mil.in.ua/uk/news/korabel-pereyaslav-povernuvsya-na-sluzhbu-pislya-dokovogo-remontu/</a:t>
            </a:r>
            <a:endParaRPr lang="uk-UA" dirty="0" smtClean="0">
              <a:hlinkClick r:id="rId2" tooltip="Журнал &quot;Суднобудування та судноремонт&quot;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199914" cy="87584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B0F0"/>
                </a:solidFill>
                <a:latin typeface="+mn-lt"/>
              </a:rPr>
              <a:t>Слава Україні!</a:t>
            </a:r>
            <a:endParaRPr lang="ru-RU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9296"/>
          </a:xfrm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marL="0" indent="0" algn="ctr">
              <a:buNone/>
            </a:pPr>
            <a:r>
              <a:rPr lang="uk-UA" sz="4400" dirty="0" smtClean="0">
                <a:solidFill>
                  <a:srgbClr val="FFFF00"/>
                </a:solidFill>
              </a:rPr>
              <a:t>Героям слава!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970" y="1273368"/>
            <a:ext cx="6280030" cy="419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19509"/>
            <a:ext cx="10515600" cy="87117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Корабель</a:t>
            </a:r>
            <a:r>
              <a:rPr lang="ru-RU" b="1" dirty="0">
                <a:solidFill>
                  <a:srgbClr val="FF0000"/>
                </a:solidFill>
              </a:rPr>
              <a:t> “Переяслав” </a:t>
            </a:r>
            <a:r>
              <a:rPr lang="ru-RU" b="1" dirty="0" err="1">
                <a:solidFill>
                  <a:srgbClr val="FF0000"/>
                </a:solidFill>
              </a:rPr>
              <a:t>повернувся</a:t>
            </a:r>
            <a:r>
              <a:rPr lang="ru-RU" b="1" dirty="0">
                <a:solidFill>
                  <a:srgbClr val="FF0000"/>
                </a:solidFill>
              </a:rPr>
              <a:t> на службу </a:t>
            </a:r>
            <a:r>
              <a:rPr lang="ru-RU" b="1" dirty="0" err="1">
                <a:solidFill>
                  <a:srgbClr val="FF0000"/>
                </a:solidFill>
              </a:rPr>
              <a:t>після</a:t>
            </a:r>
            <a:r>
              <a:rPr lang="ru-RU" b="1" dirty="0">
                <a:solidFill>
                  <a:srgbClr val="FF0000"/>
                </a:solidFill>
              </a:rPr>
              <a:t> докового ремонту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653" y="1606670"/>
            <a:ext cx="9366849" cy="491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89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1800" dirty="0" smtClean="0"/>
          </a:p>
          <a:p>
            <a:endParaRPr lang="ru-RU" sz="1800" dirty="0"/>
          </a:p>
          <a:p>
            <a:pPr marL="0" indent="0" algn="ctr">
              <a:buNone/>
            </a:pPr>
            <a:r>
              <a:rPr lang="ru-RU" sz="1800" dirty="0" err="1" smtClean="0"/>
              <a:t>Розвідувальний</a:t>
            </a:r>
            <a:r>
              <a:rPr lang="ru-RU" sz="1800" dirty="0" smtClean="0"/>
              <a:t> </a:t>
            </a:r>
            <a:r>
              <a:rPr lang="ru-RU" sz="1800" dirty="0" err="1"/>
              <a:t>корабель</a:t>
            </a:r>
            <a:r>
              <a:rPr lang="ru-RU" sz="1800" dirty="0"/>
              <a:t> «Переяслав» у </a:t>
            </a:r>
            <a:r>
              <a:rPr lang="ru-RU" sz="1800" dirty="0" err="1"/>
              <a:t>серпні</a:t>
            </a:r>
            <a:r>
              <a:rPr lang="ru-RU" sz="1800" dirty="0"/>
              <a:t> 2021 року в </a:t>
            </a:r>
            <a:r>
              <a:rPr lang="ru-RU" sz="1800" dirty="0" err="1"/>
              <a:t>акваторії</a:t>
            </a:r>
            <a:r>
              <a:rPr lang="ru-RU" sz="1800" dirty="0"/>
              <a:t> ДП «</a:t>
            </a:r>
            <a:r>
              <a:rPr lang="ru-RU" sz="1800" dirty="0" err="1"/>
              <a:t>Миколаївський</a:t>
            </a:r>
            <a:r>
              <a:rPr lang="ru-RU" sz="1800" dirty="0"/>
              <a:t> </a:t>
            </a:r>
            <a:r>
              <a:rPr lang="ru-RU" sz="1800" dirty="0" err="1"/>
              <a:t>суднобудівний</a:t>
            </a:r>
            <a:r>
              <a:rPr lang="ru-RU" sz="1800" dirty="0"/>
              <a:t> завод» Фото: </a:t>
            </a:r>
            <a:r>
              <a:rPr lang="ru-RU" sz="1800" dirty="0" err="1"/>
              <a:t>Миколаїв</a:t>
            </a:r>
            <a:r>
              <a:rPr lang="ru-RU" sz="1800" dirty="0"/>
              <a:t> – </a:t>
            </a:r>
            <a:r>
              <a:rPr lang="ru-RU" sz="1800" dirty="0" err="1"/>
              <a:t>місто</a:t>
            </a:r>
            <a:r>
              <a:rPr lang="ru-RU" sz="1800" dirty="0"/>
              <a:t> </a:t>
            </a:r>
            <a:r>
              <a:rPr lang="ru-RU" sz="1800" dirty="0" err="1"/>
              <a:t>корабелів</a:t>
            </a:r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3" r="-1736" b="19026"/>
          <a:stretch/>
        </p:blipFill>
        <p:spPr bwMode="auto">
          <a:xfrm>
            <a:off x="1102264" y="353683"/>
            <a:ext cx="10336362" cy="480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16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6573" y="1989527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4 </a:t>
            </a:r>
            <a:r>
              <a:rPr lang="ru-RU" sz="1800" dirty="0" err="1"/>
              <a:t>Вересня</a:t>
            </a:r>
            <a:r>
              <a:rPr lang="ru-RU" sz="1800" dirty="0"/>
              <a:t>, 2021 </a:t>
            </a:r>
            <a:r>
              <a:rPr lang="ru-RU" sz="1800" dirty="0" err="1"/>
              <a:t>Корабель</a:t>
            </a:r>
            <a:r>
              <a:rPr lang="ru-RU" sz="1800" dirty="0"/>
              <a:t> «Переяслав» та катер «Сокаль» </a:t>
            </a:r>
            <a:r>
              <a:rPr lang="ru-RU" sz="1800" dirty="0" err="1"/>
              <a:t>поставлені</a:t>
            </a:r>
            <a:r>
              <a:rPr lang="ru-RU" sz="1800" dirty="0"/>
              <a:t> у </a:t>
            </a:r>
            <a:r>
              <a:rPr lang="ru-RU" sz="1800" dirty="0" err="1"/>
              <a:t>плавдок</a:t>
            </a:r>
            <a:r>
              <a:rPr lang="ru-RU" sz="1800" dirty="0"/>
              <a:t> у </a:t>
            </a:r>
            <a:r>
              <a:rPr lang="ru-RU" sz="1800" dirty="0" err="1"/>
              <a:t>плавдок</a:t>
            </a:r>
            <a:r>
              <a:rPr lang="ru-RU" sz="1800" dirty="0"/>
              <a:t> </a:t>
            </a:r>
            <a:r>
              <a:rPr lang="ru-RU" sz="1800" dirty="0" err="1"/>
              <a:t>Миколаївського</a:t>
            </a:r>
            <a:r>
              <a:rPr lang="ru-RU" sz="1800" dirty="0"/>
              <a:t> </a:t>
            </a:r>
            <a:r>
              <a:rPr lang="ru-RU" sz="1800" dirty="0" err="1"/>
              <a:t>Суднобудівного</a:t>
            </a:r>
            <a:r>
              <a:rPr lang="ru-RU" sz="1800" dirty="0"/>
              <a:t> Заводу. Фото: «</a:t>
            </a:r>
            <a:r>
              <a:rPr lang="ru-RU" sz="1800" dirty="0" err="1"/>
              <a:t>Миколаїв</a:t>
            </a:r>
            <a:r>
              <a:rPr lang="ru-RU" sz="1800" dirty="0"/>
              <a:t> – </a:t>
            </a:r>
            <a:r>
              <a:rPr lang="ru-RU" sz="1800" dirty="0" err="1"/>
              <a:t>місто</a:t>
            </a:r>
            <a:r>
              <a:rPr lang="ru-RU" sz="1800" dirty="0"/>
              <a:t> </a:t>
            </a:r>
            <a:r>
              <a:rPr lang="ru-RU" sz="1800" dirty="0" err="1"/>
              <a:t>корабелів</a:t>
            </a:r>
            <a:r>
              <a:rPr lang="ru-RU" sz="1800" dirty="0"/>
              <a:t>»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05" y="217817"/>
            <a:ext cx="9413336" cy="529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25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1706"/>
            <a:ext cx="10515600" cy="5685257"/>
          </a:xfrm>
        </p:spPr>
        <p:txBody>
          <a:bodyPr/>
          <a:lstStyle/>
          <a:p>
            <a:r>
              <a:rPr lang="ru-RU" dirty="0" err="1"/>
              <a:t>Після</a:t>
            </a:r>
            <a:r>
              <a:rPr lang="ru-RU" dirty="0"/>
              <a:t> докового ремонту на </a:t>
            </a:r>
            <a:r>
              <a:rPr lang="ru-RU" dirty="0" err="1"/>
              <a:t>Миколаївському</a:t>
            </a:r>
            <a:r>
              <a:rPr lang="ru-RU" dirty="0"/>
              <a:t> </a:t>
            </a:r>
            <a:r>
              <a:rPr lang="ru-RU" dirty="0" err="1"/>
              <a:t>Суднобудівному</a:t>
            </a:r>
            <a:r>
              <a:rPr lang="ru-RU" dirty="0"/>
              <a:t> </a:t>
            </a:r>
            <a:r>
              <a:rPr lang="ru-RU" dirty="0" err="1"/>
              <a:t>Заводі</a:t>
            </a:r>
            <a:r>
              <a:rPr lang="ru-RU" dirty="0"/>
              <a:t> </a:t>
            </a:r>
            <a:r>
              <a:rPr lang="ru-RU" dirty="0" err="1"/>
              <a:t>вийшов</a:t>
            </a:r>
            <a:r>
              <a:rPr lang="ru-RU" dirty="0"/>
              <a:t> на службу </a:t>
            </a:r>
            <a:r>
              <a:rPr lang="ru-RU" dirty="0" err="1"/>
              <a:t>малий</a:t>
            </a:r>
            <a:r>
              <a:rPr lang="ru-RU" dirty="0"/>
              <a:t> </a:t>
            </a:r>
            <a:r>
              <a:rPr lang="ru-RU" dirty="0" err="1"/>
              <a:t>розвідувальний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А512 «Переяслав».</a:t>
            </a:r>
          </a:p>
          <a:p>
            <a:r>
              <a:rPr lang="ru-RU" dirty="0"/>
              <a:t>Про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повідомляє</a:t>
            </a:r>
            <a:r>
              <a:rPr lang="ru-RU" dirty="0"/>
              <a:t> </a:t>
            </a:r>
            <a:r>
              <a:rPr lang="ru-RU" dirty="0" err="1"/>
              <a:t>Мілітарний</a:t>
            </a:r>
            <a:r>
              <a:rPr lang="ru-RU" dirty="0"/>
              <a:t> з </a:t>
            </a:r>
            <a:r>
              <a:rPr lang="ru-RU" dirty="0" err="1" smtClean="0"/>
              <a:t>посиланням</a:t>
            </a:r>
            <a:r>
              <a:rPr lang="ru-RU" dirty="0" smtClean="0"/>
              <a:t> на </a:t>
            </a:r>
            <a:r>
              <a:rPr lang="ru-RU" dirty="0"/>
              <a:t>“</a:t>
            </a:r>
            <a:r>
              <a:rPr lang="ru-RU" dirty="0" err="1"/>
              <a:t>Миколаїв</a:t>
            </a:r>
            <a:r>
              <a:rPr lang="ru-RU" dirty="0"/>
              <a:t> –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корабелів</a:t>
            </a:r>
            <a:r>
              <a:rPr lang="ru-RU" dirty="0"/>
              <a:t>”.</a:t>
            </a:r>
          </a:p>
          <a:p>
            <a:r>
              <a:rPr lang="ru-RU" dirty="0"/>
              <a:t>При таких ремонтах </a:t>
            </a:r>
            <a:r>
              <a:rPr lang="ru-RU" dirty="0" err="1"/>
              <a:t>відновлюють</a:t>
            </a:r>
            <a:r>
              <a:rPr lang="ru-RU" dirty="0"/>
              <a:t> кораблю </a:t>
            </a:r>
            <a:r>
              <a:rPr lang="ru-RU" dirty="0" err="1"/>
              <a:t>зовнішню</a:t>
            </a:r>
            <a:r>
              <a:rPr lang="ru-RU" dirty="0"/>
              <a:t> обшивку, </a:t>
            </a:r>
            <a:r>
              <a:rPr lang="ru-RU" dirty="0" err="1"/>
              <a:t>конструкцію</a:t>
            </a:r>
            <a:r>
              <a:rPr lang="ru-RU" dirty="0"/>
              <a:t> корпусу та цистерн, </a:t>
            </a:r>
            <a:r>
              <a:rPr lang="ru-RU" dirty="0" err="1"/>
              <a:t>гвинто-стернові</a:t>
            </a:r>
            <a:r>
              <a:rPr lang="ru-RU" dirty="0"/>
              <a:t> та </a:t>
            </a:r>
            <a:r>
              <a:rPr lang="ru-RU" dirty="0" err="1"/>
              <a:t>якірно-швартові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 smtClean="0"/>
              <a:t>.</a:t>
            </a:r>
          </a:p>
          <a:p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відновленню</a:t>
            </a:r>
            <a:r>
              <a:rPr lang="ru-RU" dirty="0"/>
              <a:t> </a:t>
            </a:r>
            <a:r>
              <a:rPr lang="ru-RU" dirty="0" err="1"/>
              <a:t>підлягають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головного </a:t>
            </a:r>
            <a:r>
              <a:rPr lang="ru-RU" dirty="0" err="1"/>
              <a:t>двигуна</a:t>
            </a:r>
            <a:r>
              <a:rPr lang="ru-RU" dirty="0"/>
              <a:t> та </a:t>
            </a:r>
            <a:r>
              <a:rPr lang="ru-RU" dirty="0" err="1"/>
              <a:t>електромеханічної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dirty="0"/>
              <a:t>«</a:t>
            </a:r>
            <a:r>
              <a:rPr lang="ru-RU" dirty="0" err="1"/>
              <a:t>Бажаємо</a:t>
            </a:r>
            <a:r>
              <a:rPr lang="ru-RU" dirty="0"/>
              <a:t> кораблю та </a:t>
            </a:r>
            <a:r>
              <a:rPr lang="ru-RU" dirty="0" err="1"/>
              <a:t>екіпажу</a:t>
            </a:r>
            <a:r>
              <a:rPr lang="ru-RU" dirty="0"/>
              <a:t> </a:t>
            </a:r>
            <a:r>
              <a:rPr lang="ru-RU" dirty="0" err="1"/>
              <a:t>сім</a:t>
            </a:r>
            <a:r>
              <a:rPr lang="ru-RU" dirty="0"/>
              <a:t> </a:t>
            </a:r>
            <a:r>
              <a:rPr lang="ru-RU" dirty="0" err="1"/>
              <a:t>футів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кілем</a:t>
            </a:r>
            <a:r>
              <a:rPr lang="ru-RU" dirty="0"/>
              <a:t> та </a:t>
            </a:r>
            <a:r>
              <a:rPr lang="ru-RU" dirty="0" err="1"/>
              <a:t>приходити</a:t>
            </a:r>
            <a:r>
              <a:rPr lang="ru-RU" dirty="0"/>
              <a:t> на </a:t>
            </a:r>
            <a:r>
              <a:rPr lang="ru-RU" dirty="0" err="1"/>
              <a:t>ремонти</a:t>
            </a:r>
            <a:r>
              <a:rPr lang="ru-RU" dirty="0"/>
              <a:t> </a:t>
            </a:r>
            <a:r>
              <a:rPr lang="ru-RU" dirty="0" err="1"/>
              <a:t>вчасно</a:t>
            </a:r>
            <a:r>
              <a:rPr lang="ru-RU" dirty="0"/>
              <a:t>, </a:t>
            </a:r>
            <a:r>
              <a:rPr lang="ru-RU" dirty="0" err="1"/>
              <a:t>згідно</a:t>
            </a:r>
            <a:r>
              <a:rPr lang="ru-RU" dirty="0"/>
              <a:t> з регламентом,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безаварійну</a:t>
            </a:r>
            <a:r>
              <a:rPr lang="ru-RU" dirty="0"/>
              <a:t> </a:t>
            </a:r>
            <a:r>
              <a:rPr lang="ru-RU" dirty="0" err="1"/>
              <a:t>експлуатацію</a:t>
            </a:r>
            <a:r>
              <a:rPr lang="ru-RU" dirty="0"/>
              <a:t>», – </a:t>
            </a:r>
            <a:r>
              <a:rPr lang="ru-RU" dirty="0" err="1"/>
              <a:t>зазначили</a:t>
            </a:r>
            <a:r>
              <a:rPr lang="ru-RU" dirty="0"/>
              <a:t> у </a:t>
            </a:r>
            <a:r>
              <a:rPr lang="ru-RU" dirty="0" err="1"/>
              <a:t>повідомлені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74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2813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1900" dirty="0" smtClean="0"/>
          </a:p>
          <a:p>
            <a:pPr marL="0" indent="0">
              <a:buNone/>
            </a:pPr>
            <a:r>
              <a:rPr lang="ru-RU" sz="1900" dirty="0" err="1" smtClean="0"/>
              <a:t>Малий</a:t>
            </a:r>
            <a:r>
              <a:rPr lang="ru-RU" sz="1900" dirty="0" smtClean="0"/>
              <a:t> </a:t>
            </a:r>
            <a:r>
              <a:rPr lang="ru-RU" sz="1900" dirty="0" err="1"/>
              <a:t>розвідувальний</a:t>
            </a:r>
            <a:r>
              <a:rPr lang="ru-RU" sz="1900" dirty="0"/>
              <a:t> </a:t>
            </a:r>
            <a:r>
              <a:rPr lang="ru-RU" sz="1900" dirty="0" err="1"/>
              <a:t>корабель</a:t>
            </a:r>
            <a:r>
              <a:rPr lang="ru-RU" sz="1900" dirty="0"/>
              <a:t> А512 «Переяслав». </a:t>
            </a:r>
            <a:r>
              <a:rPr lang="ru-RU" sz="1900" dirty="0" err="1"/>
              <a:t>Лютий</a:t>
            </a:r>
            <a:r>
              <a:rPr lang="ru-RU" sz="1900" dirty="0"/>
              <a:t> 2022. </a:t>
            </a:r>
            <a:r>
              <a:rPr lang="ru-RU" sz="1900" dirty="0" smtClean="0"/>
              <a:t>Фото</a:t>
            </a:r>
            <a:r>
              <a:rPr lang="ru-RU" sz="1900" dirty="0"/>
              <a:t>: </a:t>
            </a:r>
            <a:r>
              <a:rPr lang="ru-RU" sz="1900" dirty="0" err="1"/>
              <a:t>Миколаїв</a:t>
            </a:r>
            <a:r>
              <a:rPr lang="ru-RU" sz="1900" dirty="0"/>
              <a:t> – </a:t>
            </a:r>
            <a:r>
              <a:rPr lang="ru-RU" sz="1900" dirty="0" err="1"/>
              <a:t>місто</a:t>
            </a:r>
            <a:r>
              <a:rPr lang="ru-RU" sz="1900" dirty="0"/>
              <a:t> </a:t>
            </a:r>
            <a:r>
              <a:rPr lang="ru-RU" sz="1900" dirty="0" err="1"/>
              <a:t>корабелів</a:t>
            </a:r>
            <a:endParaRPr lang="ru-RU" sz="1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090" y="388187"/>
            <a:ext cx="9044318" cy="508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374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1706"/>
            <a:ext cx="10515600" cy="5685257"/>
          </a:xfrm>
        </p:spPr>
        <p:txBody>
          <a:bodyPr/>
          <a:lstStyle/>
          <a:p>
            <a:r>
              <a:rPr lang="ru-RU" dirty="0" err="1"/>
              <a:t>Нагадаємо</a:t>
            </a:r>
            <a:r>
              <a:rPr lang="ru-RU" dirty="0"/>
              <a:t>, у </a:t>
            </a:r>
            <a:r>
              <a:rPr lang="ru-RU" dirty="0" err="1"/>
              <a:t>вересні</a:t>
            </a:r>
            <a:r>
              <a:rPr lang="ru-RU" dirty="0"/>
              <a:t> 2021 року </a:t>
            </a:r>
            <a:r>
              <a:rPr lang="ru-RU" dirty="0" err="1"/>
              <a:t>розвідувальний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«Переяслав» (A512)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smtClean="0"/>
              <a:t>поставлено у </a:t>
            </a:r>
            <a:r>
              <a:rPr lang="ru-RU" dirty="0" err="1"/>
              <a:t>плавдок</a:t>
            </a:r>
            <a:r>
              <a:rPr lang="ru-RU" dirty="0"/>
              <a:t> ДП «</a:t>
            </a:r>
            <a:r>
              <a:rPr lang="ru-RU" dirty="0" err="1"/>
              <a:t>Миколаївський</a:t>
            </a:r>
            <a:r>
              <a:rPr lang="ru-RU" dirty="0"/>
              <a:t> </a:t>
            </a:r>
            <a:r>
              <a:rPr lang="ru-RU" dirty="0" err="1"/>
              <a:t>Суднобудівний</a:t>
            </a:r>
            <a:r>
              <a:rPr lang="ru-RU" dirty="0"/>
              <a:t> Завод».</a:t>
            </a:r>
          </a:p>
          <a:p>
            <a:r>
              <a:rPr lang="ru-RU" dirty="0" err="1"/>
              <a:t>Тоді</a:t>
            </a:r>
            <a:r>
              <a:rPr lang="ru-RU" dirty="0"/>
              <a:t> разом з </a:t>
            </a:r>
            <a:r>
              <a:rPr lang="ru-RU" dirty="0" err="1"/>
              <a:t>розвідувальним</a:t>
            </a:r>
            <a:r>
              <a:rPr lang="ru-RU" dirty="0"/>
              <a:t> кораблем у </a:t>
            </a:r>
            <a:r>
              <a:rPr lang="ru-RU" dirty="0" err="1"/>
              <a:t>плавдок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поставлено </a:t>
            </a:r>
            <a:r>
              <a:rPr lang="ru-RU" dirty="0" err="1"/>
              <a:t>санітарний</a:t>
            </a:r>
            <a:r>
              <a:rPr lang="ru-RU" dirty="0"/>
              <a:t> катер «Сокаль» (A782).</a:t>
            </a:r>
          </a:p>
          <a:p>
            <a:r>
              <a:rPr lang="ru-RU" dirty="0" err="1"/>
              <a:t>Вже</a:t>
            </a:r>
            <a:r>
              <a:rPr lang="ru-RU" dirty="0"/>
              <a:t> у </a:t>
            </a:r>
            <a:r>
              <a:rPr lang="ru-RU" dirty="0" err="1"/>
              <a:t>листопаді</a:t>
            </a:r>
            <a:r>
              <a:rPr lang="ru-RU" dirty="0"/>
              <a:t> </a:t>
            </a:r>
            <a:r>
              <a:rPr lang="ru-RU" dirty="0" err="1"/>
              <a:t>малий</a:t>
            </a:r>
            <a:r>
              <a:rPr lang="ru-RU" dirty="0"/>
              <a:t> </a:t>
            </a:r>
            <a:r>
              <a:rPr lang="ru-RU" dirty="0" err="1"/>
              <a:t>розвідувальний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«Переяслав» </a:t>
            </a:r>
            <a:r>
              <a:rPr lang="ru-RU" dirty="0" err="1" smtClean="0"/>
              <a:t>пройшов</a:t>
            </a:r>
            <a:r>
              <a:rPr lang="ru-RU" dirty="0" smtClean="0"/>
              <a:t> у </a:t>
            </a:r>
            <a:r>
              <a:rPr lang="ru-RU" dirty="0" err="1"/>
              <a:t>Миколаєві</a:t>
            </a:r>
            <a:r>
              <a:rPr lang="ru-RU" dirty="0"/>
              <a:t> </a:t>
            </a:r>
            <a:r>
              <a:rPr lang="ru-RU" dirty="0" err="1"/>
              <a:t>докову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ремонту.</a:t>
            </a:r>
          </a:p>
          <a:p>
            <a:r>
              <a:rPr lang="ru-RU" dirty="0" err="1"/>
              <a:t>Малий</a:t>
            </a:r>
            <a:r>
              <a:rPr lang="ru-RU" dirty="0"/>
              <a:t> </a:t>
            </a:r>
            <a:r>
              <a:rPr lang="ru-RU" dirty="0" err="1"/>
              <a:t>розвідувальний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«Переяслав» (А512), </a:t>
            </a:r>
            <a:r>
              <a:rPr lang="ru-RU" dirty="0" err="1"/>
              <a:t>проєкту</a:t>
            </a:r>
            <a:r>
              <a:rPr lang="ru-RU" dirty="0"/>
              <a:t> 1824Б, </a:t>
            </a:r>
            <a:r>
              <a:rPr lang="ru-RU" dirty="0" err="1"/>
              <a:t>побудований</a:t>
            </a:r>
            <a:r>
              <a:rPr lang="ru-RU" dirty="0"/>
              <a:t> на </a:t>
            </a:r>
            <a:r>
              <a:rPr lang="ru-RU" dirty="0" err="1"/>
              <a:t>суднобудівному</a:t>
            </a:r>
            <a:r>
              <a:rPr lang="ru-RU" dirty="0"/>
              <a:t> </a:t>
            </a:r>
            <a:r>
              <a:rPr lang="ru-RU" dirty="0" err="1"/>
              <a:t>заводі</a:t>
            </a:r>
            <a:r>
              <a:rPr lang="ru-RU" dirty="0"/>
              <a:t> «</a:t>
            </a:r>
            <a:r>
              <a:rPr lang="ru-RU" dirty="0" err="1"/>
              <a:t>Балтія</a:t>
            </a:r>
            <a:r>
              <a:rPr lang="ru-RU" dirty="0"/>
              <a:t>» в </a:t>
            </a:r>
            <a:r>
              <a:rPr lang="ru-RU" dirty="0" err="1"/>
              <a:t>Клайпеді</a:t>
            </a:r>
            <a:r>
              <a:rPr lang="ru-RU" dirty="0"/>
              <a:t>, Литва. </a:t>
            </a:r>
            <a:r>
              <a:rPr lang="ru-RU" dirty="0" err="1"/>
              <a:t>Спущений</a:t>
            </a:r>
            <a:r>
              <a:rPr lang="ru-RU" dirty="0"/>
              <a:t> на воду у 1986 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109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40669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err="1" smtClean="0"/>
              <a:t>Малий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розвідувальний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корабель</a:t>
            </a:r>
            <a:r>
              <a:rPr lang="ru-RU" sz="1800" dirty="0" smtClean="0"/>
              <a:t> А512 «Переяслав». </a:t>
            </a:r>
            <a:r>
              <a:rPr lang="ru-RU" sz="1800" dirty="0" err="1" smtClean="0"/>
              <a:t>Лютий</a:t>
            </a:r>
            <a:r>
              <a:rPr lang="ru-RU" sz="1800" dirty="0" smtClean="0"/>
              <a:t> 2022. Фото: </a:t>
            </a:r>
            <a:r>
              <a:rPr lang="ru-RU" sz="1800" dirty="0" err="1" smtClean="0"/>
              <a:t>Миколаїв</a:t>
            </a:r>
            <a:r>
              <a:rPr lang="ru-RU" sz="1800" dirty="0" smtClean="0"/>
              <a:t> – </a:t>
            </a:r>
            <a:r>
              <a:rPr lang="ru-RU" sz="1800" dirty="0" err="1" smtClean="0"/>
              <a:t>місто</a:t>
            </a:r>
            <a:r>
              <a:rPr lang="ru-RU" sz="1800" dirty="0" smtClean="0"/>
              <a:t> </a:t>
            </a:r>
            <a:r>
              <a:rPr lang="ru-RU" sz="1800" dirty="0" err="1" smtClean="0"/>
              <a:t>корабелів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65" y="519742"/>
            <a:ext cx="8956136" cy="503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547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1706"/>
            <a:ext cx="10515600" cy="5685257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Короткі</a:t>
            </a:r>
            <a:r>
              <a:rPr lang="ru-RU" dirty="0"/>
              <a:t> </a:t>
            </a:r>
            <a:r>
              <a:rPr lang="ru-RU" dirty="0" err="1"/>
              <a:t>технічні</a:t>
            </a:r>
            <a:r>
              <a:rPr lang="ru-RU" dirty="0"/>
              <a:t> характеристики:</a:t>
            </a:r>
          </a:p>
          <a:p>
            <a:r>
              <a:rPr lang="ru-RU" b="1" dirty="0" err="1"/>
              <a:t>Водотоннажність</a:t>
            </a:r>
            <a:r>
              <a:rPr lang="ru-RU" dirty="0"/>
              <a:t>: 912 тонн</a:t>
            </a:r>
            <a:br>
              <a:rPr lang="ru-RU" dirty="0"/>
            </a:br>
            <a:r>
              <a:rPr lang="ru-RU" b="1" dirty="0" err="1"/>
              <a:t>Довжина</a:t>
            </a:r>
            <a:r>
              <a:rPr lang="ru-RU" dirty="0"/>
              <a:t>: 54,2 метра</a:t>
            </a:r>
            <a:br>
              <a:rPr lang="ru-RU" dirty="0"/>
            </a:br>
            <a:r>
              <a:rPr lang="ru-RU" b="1" dirty="0"/>
              <a:t>Ширина</a:t>
            </a:r>
            <a:r>
              <a:rPr lang="ru-RU" dirty="0"/>
              <a:t>: 9,3 метра</a:t>
            </a:r>
            <a:br>
              <a:rPr lang="ru-RU" dirty="0"/>
            </a:br>
            <a:r>
              <a:rPr lang="ru-RU" b="1" dirty="0"/>
              <a:t>Осадка</a:t>
            </a:r>
            <a:r>
              <a:rPr lang="ru-RU" dirty="0"/>
              <a:t>: 3,95 метра</a:t>
            </a:r>
            <a:br>
              <a:rPr lang="ru-RU" dirty="0"/>
            </a:br>
            <a:r>
              <a:rPr lang="ru-RU" b="1" dirty="0"/>
              <a:t>Максимальна </a:t>
            </a:r>
            <a:r>
              <a:rPr lang="ru-RU" b="1" dirty="0" err="1"/>
              <a:t>швидкість</a:t>
            </a:r>
            <a:r>
              <a:rPr lang="ru-RU" dirty="0"/>
              <a:t>: 11 </a:t>
            </a:r>
            <a:r>
              <a:rPr lang="ru-RU" dirty="0" err="1"/>
              <a:t>вузлів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Автономність</a:t>
            </a:r>
            <a:r>
              <a:rPr lang="ru-RU" dirty="0"/>
              <a:t>: 16 </a:t>
            </a:r>
            <a:r>
              <a:rPr lang="ru-RU" dirty="0" err="1"/>
              <a:t>діб</a:t>
            </a:r>
            <a:r>
              <a:rPr lang="ru-RU" dirty="0"/>
              <a:t> (по запасах </a:t>
            </a:r>
            <a:r>
              <a:rPr lang="ru-RU" dirty="0" err="1"/>
              <a:t>провізії</a:t>
            </a:r>
            <a:r>
              <a:rPr lang="ru-RU" dirty="0"/>
              <a:t>)</a:t>
            </a:r>
            <a:br>
              <a:rPr lang="ru-RU" dirty="0"/>
            </a:br>
            <a:r>
              <a:rPr lang="ru-RU" b="1" dirty="0" err="1"/>
              <a:t>Дальність</a:t>
            </a:r>
            <a:r>
              <a:rPr lang="ru-RU" b="1" dirty="0"/>
              <a:t> </a:t>
            </a:r>
            <a:r>
              <a:rPr lang="ru-RU" b="1" dirty="0" err="1"/>
              <a:t>плавання</a:t>
            </a:r>
            <a:r>
              <a:rPr lang="ru-RU" dirty="0"/>
              <a:t>: 11 000 миль на </a:t>
            </a:r>
            <a:r>
              <a:rPr lang="ru-RU" dirty="0" err="1"/>
              <a:t>швидкості</a:t>
            </a:r>
            <a:r>
              <a:rPr lang="ru-RU" dirty="0"/>
              <a:t> 7,5 </a:t>
            </a:r>
            <a:r>
              <a:rPr lang="ru-RU" dirty="0" err="1"/>
              <a:t>вузлів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Екіпаж</a:t>
            </a:r>
            <a:r>
              <a:rPr lang="ru-RU" dirty="0"/>
              <a:t>: 30 </a:t>
            </a:r>
            <a:r>
              <a:rPr lang="ru-RU" dirty="0" err="1"/>
              <a:t>осіб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Озброєння</a:t>
            </a:r>
            <a:r>
              <a:rPr lang="ru-RU" dirty="0"/>
              <a:t>: 2 </a:t>
            </a:r>
            <a:r>
              <a:rPr lang="ru-RU" dirty="0" err="1"/>
              <a:t>пости</a:t>
            </a:r>
            <a:r>
              <a:rPr lang="ru-RU" dirty="0"/>
              <a:t> ПЗРК МТУ-4</a:t>
            </a:r>
          </a:p>
          <a:p>
            <a:r>
              <a:rPr lang="ru-RU" dirty="0"/>
              <a:t>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розділу</a:t>
            </a:r>
            <a:r>
              <a:rPr lang="ru-RU" dirty="0"/>
              <a:t> </a:t>
            </a:r>
            <a:r>
              <a:rPr lang="ru-RU" dirty="0" err="1"/>
              <a:t>Чорноморського</a:t>
            </a:r>
            <a:r>
              <a:rPr lang="ru-RU" dirty="0"/>
              <a:t> флоту СРСР 28 листопада 1995 року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переданий</a:t>
            </a:r>
            <a:r>
              <a:rPr lang="ru-RU" dirty="0"/>
              <a:t> в склад </a:t>
            </a:r>
            <a:r>
              <a:rPr lang="ru-RU" dirty="0" err="1"/>
              <a:t>Військово-Морських</a:t>
            </a:r>
            <a:r>
              <a:rPr lang="ru-RU" dirty="0"/>
              <a:t> Сил </a:t>
            </a:r>
            <a:r>
              <a:rPr lang="ru-RU" dirty="0" err="1"/>
              <a:t>України</a:t>
            </a:r>
            <a:r>
              <a:rPr lang="ru-RU" dirty="0"/>
              <a:t>, та </a:t>
            </a:r>
            <a:r>
              <a:rPr lang="ru-RU" dirty="0" err="1"/>
              <a:t>повернувся</a:t>
            </a:r>
            <a:r>
              <a:rPr lang="ru-RU" dirty="0"/>
              <a:t> до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попереднього</a:t>
            </a:r>
            <a:r>
              <a:rPr lang="ru-RU" dirty="0"/>
              <a:t> </a:t>
            </a:r>
            <a:r>
              <a:rPr lang="ru-RU" dirty="0" err="1"/>
              <a:t>базування</a:t>
            </a:r>
            <a:r>
              <a:rPr lang="ru-RU" dirty="0"/>
              <a:t> у </a:t>
            </a:r>
            <a:r>
              <a:rPr lang="ru-RU" dirty="0" err="1"/>
              <a:t>військовий</a:t>
            </a:r>
            <a:r>
              <a:rPr lang="ru-RU" dirty="0"/>
              <a:t> порт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Очаків</a:t>
            </a:r>
            <a:r>
              <a:rPr lang="ru-RU" dirty="0"/>
              <a:t>. 1 </a:t>
            </a:r>
            <a:r>
              <a:rPr lang="ru-RU" dirty="0" err="1"/>
              <a:t>грудня</a:t>
            </a:r>
            <a:r>
              <a:rPr lang="ru-RU" dirty="0"/>
              <a:t> 1995 року на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піднято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військово-морський</a:t>
            </a:r>
            <a:r>
              <a:rPr lang="ru-RU" dirty="0"/>
              <a:t> прапор. В 1997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«Переяслав» і </a:t>
            </a:r>
            <a:r>
              <a:rPr lang="ru-RU" dirty="0" err="1"/>
              <a:t>бортовий</a:t>
            </a:r>
            <a:r>
              <a:rPr lang="ru-RU" dirty="0"/>
              <a:t> номер U512.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92377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308</Words>
  <Application>Microsoft Office PowerPoint</Application>
  <PresentationFormat>Произвольный</PresentationFormat>
  <Paragraphs>73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Офисная тема</vt:lpstr>
      <vt:lpstr>Презентация PowerPoint</vt:lpstr>
      <vt:lpstr>Корабель “Переяслав” повернувся на службу після докового ремонту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Джерела:</vt:lpstr>
      <vt:lpstr>Слава Україні!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100</cp:revision>
  <dcterms:created xsi:type="dcterms:W3CDTF">2020-05-07T09:46:48Z</dcterms:created>
  <dcterms:modified xsi:type="dcterms:W3CDTF">2022-04-20T18:03:36Z</dcterms:modified>
</cp:coreProperties>
</file>